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36" r:id="rId5"/>
    <p:sldId id="337" r:id="rId6"/>
    <p:sldId id="259" r:id="rId7"/>
    <p:sldId id="260" r:id="rId8"/>
    <p:sldId id="261" r:id="rId9"/>
    <p:sldId id="338" r:id="rId10"/>
    <p:sldId id="262" r:id="rId11"/>
    <p:sldId id="263" r:id="rId12"/>
    <p:sldId id="264" r:id="rId13"/>
    <p:sldId id="339" r:id="rId14"/>
    <p:sldId id="266" r:id="rId15"/>
    <p:sldId id="267" r:id="rId16"/>
    <p:sldId id="268" r:id="rId17"/>
    <p:sldId id="340" r:id="rId18"/>
    <p:sldId id="269" r:id="rId19"/>
    <p:sldId id="270" r:id="rId20"/>
    <p:sldId id="341" r:id="rId21"/>
    <p:sldId id="342" r:id="rId22"/>
    <p:sldId id="272" r:id="rId23"/>
    <p:sldId id="343" r:id="rId24"/>
    <p:sldId id="344" r:id="rId25"/>
    <p:sldId id="274" r:id="rId26"/>
    <p:sldId id="332" r:id="rId27"/>
    <p:sldId id="409" r:id="rId28"/>
    <p:sldId id="413" r:id="rId29"/>
    <p:sldId id="412" r:id="rId30"/>
    <p:sldId id="411" r:id="rId31"/>
    <p:sldId id="410" r:id="rId32"/>
    <p:sldId id="281" r:id="rId33"/>
    <p:sldId id="408" r:id="rId34"/>
    <p:sldId id="345" r:id="rId35"/>
    <p:sldId id="346" r:id="rId36"/>
    <p:sldId id="347" r:id="rId37"/>
    <p:sldId id="348" r:id="rId38"/>
    <p:sldId id="349" r:id="rId39"/>
    <p:sldId id="350" r:id="rId40"/>
    <p:sldId id="351" r:id="rId41"/>
    <p:sldId id="352" r:id="rId42"/>
    <p:sldId id="353" r:id="rId43"/>
    <p:sldId id="355" r:id="rId44"/>
    <p:sldId id="354" r:id="rId45"/>
    <p:sldId id="356" r:id="rId46"/>
    <p:sldId id="359" r:id="rId47"/>
    <p:sldId id="357" r:id="rId48"/>
    <p:sldId id="358" r:id="rId49"/>
    <p:sldId id="360" r:id="rId50"/>
    <p:sldId id="361" r:id="rId51"/>
    <p:sldId id="363" r:id="rId52"/>
    <p:sldId id="362" r:id="rId53"/>
    <p:sldId id="364" r:id="rId54"/>
    <p:sldId id="365" r:id="rId55"/>
    <p:sldId id="366" r:id="rId56"/>
    <p:sldId id="368" r:id="rId57"/>
    <p:sldId id="367" r:id="rId58"/>
    <p:sldId id="369" r:id="rId59"/>
    <p:sldId id="372" r:id="rId60"/>
    <p:sldId id="371" r:id="rId61"/>
    <p:sldId id="370" r:id="rId62"/>
    <p:sldId id="373" r:id="rId63"/>
    <p:sldId id="374" r:id="rId64"/>
    <p:sldId id="375" r:id="rId65"/>
    <p:sldId id="376" r:id="rId66"/>
    <p:sldId id="377" r:id="rId67"/>
    <p:sldId id="378" r:id="rId68"/>
    <p:sldId id="379" r:id="rId69"/>
    <p:sldId id="380" r:id="rId70"/>
    <p:sldId id="381" r:id="rId71"/>
    <p:sldId id="382" r:id="rId72"/>
    <p:sldId id="383" r:id="rId73"/>
    <p:sldId id="384" r:id="rId74"/>
    <p:sldId id="385" r:id="rId75"/>
    <p:sldId id="386" r:id="rId76"/>
    <p:sldId id="387" r:id="rId77"/>
    <p:sldId id="388" r:id="rId78"/>
    <p:sldId id="389" r:id="rId79"/>
    <p:sldId id="391" r:id="rId80"/>
    <p:sldId id="390" r:id="rId81"/>
    <p:sldId id="392" r:id="rId82"/>
    <p:sldId id="393" r:id="rId83"/>
    <p:sldId id="394" r:id="rId84"/>
    <p:sldId id="395" r:id="rId85"/>
    <p:sldId id="396" r:id="rId86"/>
    <p:sldId id="397" r:id="rId87"/>
    <p:sldId id="398" r:id="rId88"/>
    <p:sldId id="399" r:id="rId89"/>
    <p:sldId id="400" r:id="rId90"/>
    <p:sldId id="401" r:id="rId91"/>
    <p:sldId id="402" r:id="rId92"/>
    <p:sldId id="403" r:id="rId93"/>
    <p:sldId id="404" r:id="rId94"/>
    <p:sldId id="405" r:id="rId95"/>
    <p:sldId id="406" r:id="rId96"/>
    <p:sldId id="407" r:id="rId97"/>
    <p:sldId id="335" r:id="rId98"/>
    <p:sldId id="333" r:id="rId9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84"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6/14/2018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5.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0163" y="4031088"/>
            <a:ext cx="9924245" cy="2208285"/>
          </a:xfrm>
        </p:spPr>
        <p:txBody>
          <a:bodyPr>
            <a:normAutofit/>
          </a:bodyPr>
          <a:lstStyle/>
          <a:p>
            <a:r>
              <a:rPr lang="en-CA" dirty="0"/>
              <a:t>2017 Annual Awards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29" y="280447"/>
            <a:ext cx="5849450" cy="3392681"/>
          </a:xfrm>
          <a:prstGeom prst="rect">
            <a:avLst/>
          </a:prstGeom>
        </p:spPr>
      </p:pic>
      <p:pic>
        <p:nvPicPr>
          <p:cNvPr id="1026" name="Picture 2" descr="EventTechJPGLogo WHITE BCKGR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424" y="6091707"/>
            <a:ext cx="2213984" cy="521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68877491"/>
      </p:ext>
    </p:extLst>
  </p:cSld>
  <p:clrMapOvr>
    <a:masterClrMapping/>
  </p:clrMapOvr>
  <p:transition advClick="0" advTm="1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GIRLS</a:t>
            </a:r>
          </a:p>
        </p:txBody>
      </p:sp>
      <p:sp>
        <p:nvSpPr>
          <p:cNvPr id="3" name="Text Placeholder 2"/>
          <p:cNvSpPr>
            <a:spLocks noGrp="1"/>
          </p:cNvSpPr>
          <p:nvPr>
            <p:ph type="body" idx="1"/>
          </p:nvPr>
        </p:nvSpPr>
        <p:spPr>
          <a:xfrm>
            <a:off x="305718" y="5187877"/>
            <a:ext cx="2940050" cy="576262"/>
          </a:xfrm>
        </p:spPr>
        <p:txBody>
          <a:bodyPr/>
          <a:lstStyle/>
          <a:p>
            <a:r>
              <a:rPr lang="en-CA" dirty="0">
                <a:solidFill>
                  <a:srgbClr val="FFC000"/>
                </a:solidFill>
              </a:rPr>
              <a:t>Mya </a:t>
            </a:r>
            <a:r>
              <a:rPr lang="en-CA" dirty="0" err="1">
                <a:solidFill>
                  <a:srgbClr val="FFC000"/>
                </a:solidFill>
              </a:rPr>
              <a:t>Phippen</a:t>
            </a:r>
            <a:endParaRPr lang="en-CA" dirty="0">
              <a:solidFill>
                <a:srgbClr val="FFC000"/>
              </a:solidFill>
            </a:endParaRPr>
          </a:p>
        </p:txBody>
      </p:sp>
      <p:sp>
        <p:nvSpPr>
          <p:cNvPr id="5" name="Text Placeholder 4"/>
          <p:cNvSpPr>
            <a:spLocks noGrp="1"/>
          </p:cNvSpPr>
          <p:nvPr>
            <p:ph type="body" sz="half" idx="18"/>
          </p:nvPr>
        </p:nvSpPr>
        <p:spPr>
          <a:xfrm>
            <a:off x="305718" y="5764139"/>
            <a:ext cx="2940050" cy="659189"/>
          </a:xfrm>
        </p:spPr>
        <p:txBody>
          <a:bodyPr/>
          <a:lstStyle/>
          <a:p>
            <a:r>
              <a:rPr lang="en-CA" dirty="0">
                <a:solidFill>
                  <a:srgbClr val="FFC000"/>
                </a:solidFill>
              </a:rPr>
              <a:t>Calgary Spartans</a:t>
            </a:r>
          </a:p>
        </p:txBody>
      </p:sp>
      <p:sp>
        <p:nvSpPr>
          <p:cNvPr id="6" name="Text Placeholder 5"/>
          <p:cNvSpPr>
            <a:spLocks noGrp="1"/>
          </p:cNvSpPr>
          <p:nvPr>
            <p:ph type="body" sz="quarter" idx="3"/>
          </p:nvPr>
        </p:nvSpPr>
        <p:spPr>
          <a:xfrm>
            <a:off x="3851274" y="5150498"/>
            <a:ext cx="2930525" cy="576262"/>
          </a:xfrm>
        </p:spPr>
        <p:txBody>
          <a:bodyPr/>
          <a:lstStyle/>
          <a:p>
            <a:r>
              <a:rPr lang="en-CA" dirty="0">
                <a:solidFill>
                  <a:srgbClr val="FFC000"/>
                </a:solidFill>
              </a:rPr>
              <a:t>Libby Dunn</a:t>
            </a:r>
          </a:p>
        </p:txBody>
      </p:sp>
      <p:sp>
        <p:nvSpPr>
          <p:cNvPr id="8" name="Text Placeholder 7"/>
          <p:cNvSpPr>
            <a:spLocks noGrp="1"/>
          </p:cNvSpPr>
          <p:nvPr>
            <p:ph type="body" sz="half" idx="19"/>
          </p:nvPr>
        </p:nvSpPr>
        <p:spPr>
          <a:xfrm>
            <a:off x="3847393" y="5792918"/>
            <a:ext cx="2934406" cy="659189"/>
          </a:xfrm>
        </p:spPr>
        <p:txBody>
          <a:bodyPr/>
          <a:lstStyle/>
          <a:p>
            <a:r>
              <a:rPr lang="en-CA" dirty="0">
                <a:solidFill>
                  <a:srgbClr val="FFC000"/>
                </a:solidFill>
              </a:rPr>
              <a:t>Leduc Track and Field Club</a:t>
            </a:r>
          </a:p>
        </p:txBody>
      </p:sp>
      <p:sp>
        <p:nvSpPr>
          <p:cNvPr id="9" name="Text Placeholder 8"/>
          <p:cNvSpPr>
            <a:spLocks noGrp="1"/>
          </p:cNvSpPr>
          <p:nvPr>
            <p:ph type="body" sz="quarter" idx="13"/>
          </p:nvPr>
        </p:nvSpPr>
        <p:spPr>
          <a:xfrm>
            <a:off x="8268779" y="5191750"/>
            <a:ext cx="2932113" cy="576262"/>
          </a:xfrm>
        </p:spPr>
        <p:txBody>
          <a:bodyPr/>
          <a:lstStyle/>
          <a:p>
            <a:r>
              <a:rPr lang="en-CA" dirty="0">
                <a:solidFill>
                  <a:srgbClr val="FFC000"/>
                </a:solidFill>
              </a:rPr>
              <a:t>Carmen Chu</a:t>
            </a:r>
          </a:p>
        </p:txBody>
      </p:sp>
      <p:sp>
        <p:nvSpPr>
          <p:cNvPr id="11" name="Text Placeholder 10"/>
          <p:cNvSpPr>
            <a:spLocks noGrp="1"/>
          </p:cNvSpPr>
          <p:nvPr>
            <p:ph type="body" sz="half" idx="20"/>
          </p:nvPr>
        </p:nvSpPr>
        <p:spPr>
          <a:xfrm>
            <a:off x="8398925" y="5833686"/>
            <a:ext cx="2935997" cy="659189"/>
          </a:xfrm>
        </p:spPr>
        <p:txBody>
          <a:bodyPr/>
          <a:lstStyle/>
          <a:p>
            <a:r>
              <a:rPr lang="en-CA" dirty="0" err="1">
                <a:solidFill>
                  <a:srgbClr val="FFC000"/>
                </a:solidFill>
              </a:rPr>
              <a:t>Voleo</a:t>
            </a:r>
            <a:r>
              <a:rPr lang="en-CA" dirty="0">
                <a:solidFill>
                  <a:srgbClr val="FFC000"/>
                </a:solidFill>
              </a:rPr>
              <a:t> Athletics </a:t>
            </a:r>
          </a:p>
        </p:txBody>
      </p:sp>
      <p:pic>
        <p:nvPicPr>
          <p:cNvPr id="21" name="Picture 20">
            <a:extLst>
              <a:ext uri="{FF2B5EF4-FFF2-40B4-BE49-F238E27FC236}">
                <a16:creationId xmlns:a16="http://schemas.microsoft.com/office/drawing/2014/main" id="{6D97371B-2C72-484E-827B-18F56175D12B}"/>
              </a:ext>
            </a:extLst>
          </p:cNvPr>
          <p:cNvPicPr>
            <a:picLocks noChangeAspect="1"/>
          </p:cNvPicPr>
          <p:nvPr/>
        </p:nvPicPr>
        <p:blipFill>
          <a:blip r:embed="rId2"/>
          <a:stretch>
            <a:fillRect/>
          </a:stretch>
        </p:blipFill>
        <p:spPr>
          <a:xfrm>
            <a:off x="7965206" y="1553029"/>
            <a:ext cx="2787752" cy="3716402"/>
          </a:xfrm>
          <a:prstGeom prst="rect">
            <a:avLst/>
          </a:prstGeom>
        </p:spPr>
      </p:pic>
    </p:spTree>
    <p:extLst>
      <p:ext uri="{BB962C8B-B14F-4D97-AF65-F5344CB8AC3E}">
        <p14:creationId xmlns:p14="http://schemas.microsoft.com/office/powerpoint/2010/main" val="34785614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GIRLS</a:t>
            </a:r>
          </a:p>
        </p:txBody>
      </p:sp>
      <p:sp>
        <p:nvSpPr>
          <p:cNvPr id="3" name="Text Placeholder 2"/>
          <p:cNvSpPr>
            <a:spLocks noGrp="1"/>
          </p:cNvSpPr>
          <p:nvPr>
            <p:ph type="body" idx="1"/>
          </p:nvPr>
        </p:nvSpPr>
        <p:spPr>
          <a:xfrm>
            <a:off x="660434" y="5240146"/>
            <a:ext cx="2940050" cy="576262"/>
          </a:xfrm>
        </p:spPr>
        <p:txBody>
          <a:bodyPr/>
          <a:lstStyle/>
          <a:p>
            <a:r>
              <a:rPr lang="en-CA" dirty="0">
                <a:solidFill>
                  <a:srgbClr val="FFC000"/>
                </a:solidFill>
              </a:rPr>
              <a:t>Izabella Seiler</a:t>
            </a:r>
          </a:p>
        </p:txBody>
      </p:sp>
      <p:sp>
        <p:nvSpPr>
          <p:cNvPr id="5" name="Text Placeholder 4"/>
          <p:cNvSpPr>
            <a:spLocks noGrp="1"/>
          </p:cNvSpPr>
          <p:nvPr>
            <p:ph type="body" sz="half" idx="18"/>
          </p:nvPr>
        </p:nvSpPr>
        <p:spPr>
          <a:xfrm>
            <a:off x="620774" y="5825485"/>
            <a:ext cx="2940050" cy="659189"/>
          </a:xfrm>
        </p:spPr>
        <p:txBody>
          <a:bodyPr/>
          <a:lstStyle/>
          <a:p>
            <a:r>
              <a:rPr lang="en-CA" dirty="0">
                <a:solidFill>
                  <a:srgbClr val="FFC000"/>
                </a:solidFill>
              </a:rPr>
              <a:t>Leduc Track and Field Club</a:t>
            </a:r>
          </a:p>
        </p:txBody>
      </p:sp>
      <p:sp>
        <p:nvSpPr>
          <p:cNvPr id="6" name="Text Placeholder 5"/>
          <p:cNvSpPr>
            <a:spLocks noGrp="1"/>
          </p:cNvSpPr>
          <p:nvPr>
            <p:ph type="body" sz="quarter" idx="3"/>
          </p:nvPr>
        </p:nvSpPr>
        <p:spPr>
          <a:xfrm>
            <a:off x="4306387" y="5288502"/>
            <a:ext cx="2930525" cy="576262"/>
          </a:xfrm>
        </p:spPr>
        <p:txBody>
          <a:bodyPr/>
          <a:lstStyle/>
          <a:p>
            <a:r>
              <a:rPr lang="en-CA" dirty="0" err="1">
                <a:solidFill>
                  <a:srgbClr val="FFC000"/>
                </a:solidFill>
              </a:rPr>
              <a:t>Patrica</a:t>
            </a:r>
            <a:r>
              <a:rPr lang="en-CA" dirty="0">
                <a:solidFill>
                  <a:srgbClr val="FFC000"/>
                </a:solidFill>
              </a:rPr>
              <a:t> </a:t>
            </a:r>
            <a:r>
              <a:rPr lang="en-CA" dirty="0" err="1">
                <a:solidFill>
                  <a:srgbClr val="FFC000"/>
                </a:solidFill>
              </a:rPr>
              <a:t>Draghici</a:t>
            </a:r>
            <a:endParaRPr lang="en-CA" dirty="0">
              <a:solidFill>
                <a:srgbClr val="FFC000"/>
              </a:solidFill>
            </a:endParaRPr>
          </a:p>
        </p:txBody>
      </p:sp>
      <p:sp>
        <p:nvSpPr>
          <p:cNvPr id="8" name="Text Placeholder 7"/>
          <p:cNvSpPr>
            <a:spLocks noGrp="1"/>
          </p:cNvSpPr>
          <p:nvPr>
            <p:ph type="body" sz="half" idx="19"/>
          </p:nvPr>
        </p:nvSpPr>
        <p:spPr>
          <a:xfrm>
            <a:off x="4306387" y="5838012"/>
            <a:ext cx="2934406" cy="659189"/>
          </a:xfrm>
        </p:spPr>
        <p:txBody>
          <a:bodyPr/>
          <a:lstStyle/>
          <a:p>
            <a:r>
              <a:rPr lang="en-CA" dirty="0">
                <a:solidFill>
                  <a:srgbClr val="FFC000"/>
                </a:solidFill>
              </a:rPr>
              <a:t>Edmonton Thunder Track Club</a:t>
            </a:r>
          </a:p>
        </p:txBody>
      </p:sp>
      <p:sp>
        <p:nvSpPr>
          <p:cNvPr id="9" name="Text Placeholder 8"/>
          <p:cNvSpPr>
            <a:spLocks noGrp="1"/>
          </p:cNvSpPr>
          <p:nvPr>
            <p:ph type="body" sz="quarter" idx="13"/>
          </p:nvPr>
        </p:nvSpPr>
        <p:spPr>
          <a:xfrm>
            <a:off x="8335876" y="5001462"/>
            <a:ext cx="2932113" cy="576262"/>
          </a:xfrm>
        </p:spPr>
        <p:txBody>
          <a:bodyPr/>
          <a:lstStyle/>
          <a:p>
            <a:r>
              <a:rPr lang="en-CA" dirty="0">
                <a:solidFill>
                  <a:srgbClr val="FFC000"/>
                </a:solidFill>
              </a:rPr>
              <a:t>Lucia </a:t>
            </a:r>
            <a:r>
              <a:rPr lang="en-CA" dirty="0" err="1">
                <a:solidFill>
                  <a:srgbClr val="FFC000"/>
                </a:solidFill>
              </a:rPr>
              <a:t>Baergen</a:t>
            </a:r>
            <a:endParaRPr lang="en-CA" dirty="0">
              <a:solidFill>
                <a:srgbClr val="FFC000"/>
              </a:solidFill>
            </a:endParaRPr>
          </a:p>
        </p:txBody>
      </p:sp>
      <p:sp>
        <p:nvSpPr>
          <p:cNvPr id="11" name="Text Placeholder 10"/>
          <p:cNvSpPr>
            <a:spLocks noGrp="1"/>
          </p:cNvSpPr>
          <p:nvPr>
            <p:ph type="body" sz="half" idx="20"/>
          </p:nvPr>
        </p:nvSpPr>
        <p:spPr>
          <a:xfrm>
            <a:off x="8335876" y="5576633"/>
            <a:ext cx="2935997" cy="659189"/>
          </a:xfrm>
        </p:spPr>
        <p:txBody>
          <a:bodyPr/>
          <a:lstStyle/>
          <a:p>
            <a:r>
              <a:rPr lang="en-CA" dirty="0" err="1">
                <a:solidFill>
                  <a:srgbClr val="FFC000"/>
                </a:solidFill>
              </a:rPr>
              <a:t>Caltaf</a:t>
            </a:r>
            <a:r>
              <a:rPr lang="en-CA" dirty="0">
                <a:solidFill>
                  <a:srgbClr val="FFC000"/>
                </a:solidFill>
              </a:rPr>
              <a:t> Athletic Association</a:t>
            </a:r>
          </a:p>
        </p:txBody>
      </p:sp>
      <p:pic>
        <p:nvPicPr>
          <p:cNvPr id="19" name="Picture 18">
            <a:extLst>
              <a:ext uri="{FF2B5EF4-FFF2-40B4-BE49-F238E27FC236}">
                <a16:creationId xmlns:a16="http://schemas.microsoft.com/office/drawing/2014/main" id="{95C3BFD2-4EE5-44CF-B24F-0626C58460AE}"/>
              </a:ext>
            </a:extLst>
          </p:cNvPr>
          <p:cNvPicPr>
            <a:picLocks noChangeAspect="1"/>
          </p:cNvPicPr>
          <p:nvPr/>
        </p:nvPicPr>
        <p:blipFill>
          <a:blip r:embed="rId2"/>
          <a:stretch>
            <a:fillRect/>
          </a:stretch>
        </p:blipFill>
        <p:spPr>
          <a:xfrm>
            <a:off x="486104" y="1690688"/>
            <a:ext cx="2442575" cy="3663863"/>
          </a:xfrm>
          <a:prstGeom prst="rect">
            <a:avLst/>
          </a:prstGeom>
        </p:spPr>
      </p:pic>
    </p:spTree>
    <p:extLst>
      <p:ext uri="{BB962C8B-B14F-4D97-AF65-F5344CB8AC3E}">
        <p14:creationId xmlns:p14="http://schemas.microsoft.com/office/powerpoint/2010/main" val="32816393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GIRLS</a:t>
            </a:r>
          </a:p>
        </p:txBody>
      </p:sp>
      <p:sp>
        <p:nvSpPr>
          <p:cNvPr id="3" name="Text Placeholder 2"/>
          <p:cNvSpPr>
            <a:spLocks noGrp="1"/>
          </p:cNvSpPr>
          <p:nvPr>
            <p:ph type="body" idx="1"/>
          </p:nvPr>
        </p:nvSpPr>
        <p:spPr>
          <a:xfrm>
            <a:off x="482999" y="5159716"/>
            <a:ext cx="3107489" cy="576262"/>
          </a:xfrm>
        </p:spPr>
        <p:txBody>
          <a:bodyPr/>
          <a:lstStyle/>
          <a:p>
            <a:r>
              <a:rPr lang="en-CA" dirty="0">
                <a:solidFill>
                  <a:srgbClr val="FFC000"/>
                </a:solidFill>
              </a:rPr>
              <a:t>McKenna </a:t>
            </a:r>
            <a:r>
              <a:rPr lang="en-CA" dirty="0" err="1">
                <a:solidFill>
                  <a:srgbClr val="FFC000"/>
                </a:solidFill>
              </a:rPr>
              <a:t>Fleischhaker</a:t>
            </a:r>
            <a:endParaRPr lang="en-CA" dirty="0">
              <a:solidFill>
                <a:srgbClr val="FFC000"/>
              </a:solidFill>
            </a:endParaRPr>
          </a:p>
        </p:txBody>
      </p:sp>
      <p:sp>
        <p:nvSpPr>
          <p:cNvPr id="5" name="Text Placeholder 4"/>
          <p:cNvSpPr>
            <a:spLocks noGrp="1"/>
          </p:cNvSpPr>
          <p:nvPr>
            <p:ph type="body" sz="half" idx="18"/>
          </p:nvPr>
        </p:nvSpPr>
        <p:spPr>
          <a:xfrm>
            <a:off x="482999" y="5853479"/>
            <a:ext cx="2940050" cy="659189"/>
          </a:xfrm>
        </p:spPr>
        <p:txBody>
          <a:bodyPr/>
          <a:lstStyle/>
          <a:p>
            <a:r>
              <a:rPr lang="en-CA" dirty="0">
                <a:solidFill>
                  <a:srgbClr val="FFC000"/>
                </a:solidFill>
              </a:rPr>
              <a:t>Leduc Track and Field Club</a:t>
            </a:r>
          </a:p>
        </p:txBody>
      </p:sp>
      <p:sp>
        <p:nvSpPr>
          <p:cNvPr id="6" name="Text Placeholder 5"/>
          <p:cNvSpPr>
            <a:spLocks noGrp="1"/>
          </p:cNvSpPr>
          <p:nvPr>
            <p:ph type="body" sz="quarter" idx="3"/>
          </p:nvPr>
        </p:nvSpPr>
        <p:spPr>
          <a:xfrm>
            <a:off x="4474338" y="4871585"/>
            <a:ext cx="2930525" cy="576262"/>
          </a:xfrm>
        </p:spPr>
        <p:txBody>
          <a:bodyPr/>
          <a:lstStyle/>
          <a:p>
            <a:r>
              <a:rPr lang="en-CA" dirty="0" err="1">
                <a:solidFill>
                  <a:srgbClr val="FFC000"/>
                </a:solidFill>
              </a:rPr>
              <a:t>Aylie</a:t>
            </a:r>
            <a:r>
              <a:rPr lang="en-CA" dirty="0">
                <a:solidFill>
                  <a:srgbClr val="FFC000"/>
                </a:solidFill>
              </a:rPr>
              <a:t> Dahl</a:t>
            </a:r>
          </a:p>
        </p:txBody>
      </p:sp>
      <p:sp>
        <p:nvSpPr>
          <p:cNvPr id="8" name="Text Placeholder 7"/>
          <p:cNvSpPr>
            <a:spLocks noGrp="1"/>
          </p:cNvSpPr>
          <p:nvPr>
            <p:ph type="body" sz="half" idx="19"/>
          </p:nvPr>
        </p:nvSpPr>
        <p:spPr>
          <a:xfrm>
            <a:off x="4474338" y="5536133"/>
            <a:ext cx="2934406" cy="659189"/>
          </a:xfrm>
        </p:spPr>
        <p:txBody>
          <a:bodyPr/>
          <a:lstStyle/>
          <a:p>
            <a:r>
              <a:rPr lang="en-CA" dirty="0">
                <a:solidFill>
                  <a:srgbClr val="FFC000"/>
                </a:solidFill>
              </a:rPr>
              <a:t>Leduc Track and Field Club</a:t>
            </a:r>
          </a:p>
        </p:txBody>
      </p:sp>
      <p:sp>
        <p:nvSpPr>
          <p:cNvPr id="9" name="Text Placeholder 8"/>
          <p:cNvSpPr>
            <a:spLocks noGrp="1"/>
          </p:cNvSpPr>
          <p:nvPr>
            <p:ph type="body" sz="quarter" idx="13"/>
          </p:nvPr>
        </p:nvSpPr>
        <p:spPr>
          <a:xfrm>
            <a:off x="8421687" y="4959871"/>
            <a:ext cx="2932113" cy="576262"/>
          </a:xfrm>
        </p:spPr>
        <p:txBody>
          <a:bodyPr/>
          <a:lstStyle/>
          <a:p>
            <a:r>
              <a:rPr lang="en-CA" dirty="0">
                <a:solidFill>
                  <a:srgbClr val="FFC000"/>
                </a:solidFill>
              </a:rPr>
              <a:t>Meadow </a:t>
            </a:r>
            <a:r>
              <a:rPr lang="en-CA" dirty="0" err="1">
                <a:solidFill>
                  <a:srgbClr val="FFC000"/>
                </a:solidFill>
              </a:rPr>
              <a:t>Drebert</a:t>
            </a:r>
            <a:endParaRPr lang="en-CA" dirty="0">
              <a:solidFill>
                <a:srgbClr val="FFC000"/>
              </a:solidFill>
            </a:endParaRPr>
          </a:p>
        </p:txBody>
      </p:sp>
      <p:sp>
        <p:nvSpPr>
          <p:cNvPr id="11" name="Text Placeholder 10"/>
          <p:cNvSpPr>
            <a:spLocks noGrp="1"/>
          </p:cNvSpPr>
          <p:nvPr>
            <p:ph type="body" sz="half" idx="20"/>
          </p:nvPr>
        </p:nvSpPr>
        <p:spPr>
          <a:xfrm>
            <a:off x="8773004" y="5523871"/>
            <a:ext cx="2935997" cy="659189"/>
          </a:xfrm>
        </p:spPr>
        <p:txBody>
          <a:bodyPr/>
          <a:lstStyle/>
          <a:p>
            <a:r>
              <a:rPr lang="en-CA" dirty="0">
                <a:solidFill>
                  <a:srgbClr val="FFC000"/>
                </a:solidFill>
              </a:rPr>
              <a:t>Unattached AB</a:t>
            </a:r>
          </a:p>
        </p:txBody>
      </p:sp>
      <p:pic>
        <p:nvPicPr>
          <p:cNvPr id="19" name="Picture 18">
            <a:extLst>
              <a:ext uri="{FF2B5EF4-FFF2-40B4-BE49-F238E27FC236}">
                <a16:creationId xmlns:a16="http://schemas.microsoft.com/office/drawing/2014/main" id="{522438A4-A749-4125-9A1C-2152A2C1F712}"/>
              </a:ext>
            </a:extLst>
          </p:cNvPr>
          <p:cNvPicPr>
            <a:picLocks noChangeAspect="1"/>
          </p:cNvPicPr>
          <p:nvPr/>
        </p:nvPicPr>
        <p:blipFill rotWithShape="1">
          <a:blip r:embed="rId2"/>
          <a:srcRect r="39123"/>
          <a:stretch/>
        </p:blipFill>
        <p:spPr>
          <a:xfrm rot="5400000">
            <a:off x="4336257" y="1450915"/>
            <a:ext cx="2828228" cy="3484347"/>
          </a:xfrm>
          <a:prstGeom prst="rect">
            <a:avLst/>
          </a:prstGeom>
        </p:spPr>
      </p:pic>
      <p:pic>
        <p:nvPicPr>
          <p:cNvPr id="21" name="Picture 20">
            <a:extLst>
              <a:ext uri="{FF2B5EF4-FFF2-40B4-BE49-F238E27FC236}">
                <a16:creationId xmlns:a16="http://schemas.microsoft.com/office/drawing/2014/main" id="{94049CE5-57B1-4D90-A07A-3CEF5D8A2D44}"/>
              </a:ext>
            </a:extLst>
          </p:cNvPr>
          <p:cNvPicPr>
            <a:picLocks noChangeAspect="1"/>
          </p:cNvPicPr>
          <p:nvPr/>
        </p:nvPicPr>
        <p:blipFill rotWithShape="1">
          <a:blip r:embed="rId3"/>
          <a:srcRect l="10613" t="10559" r="43360"/>
          <a:stretch/>
        </p:blipFill>
        <p:spPr>
          <a:xfrm>
            <a:off x="8288713" y="1363299"/>
            <a:ext cx="2930525" cy="3796417"/>
          </a:xfrm>
          <a:prstGeom prst="rect">
            <a:avLst/>
          </a:prstGeom>
        </p:spPr>
      </p:pic>
    </p:spTree>
    <p:extLst>
      <p:ext uri="{BB962C8B-B14F-4D97-AF65-F5344CB8AC3E}">
        <p14:creationId xmlns:p14="http://schemas.microsoft.com/office/powerpoint/2010/main" val="37190861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GIRLS</a:t>
            </a:r>
          </a:p>
        </p:txBody>
      </p:sp>
      <p:sp>
        <p:nvSpPr>
          <p:cNvPr id="3" name="Text Placeholder 2"/>
          <p:cNvSpPr>
            <a:spLocks noGrp="1"/>
          </p:cNvSpPr>
          <p:nvPr>
            <p:ph type="body" idx="1"/>
          </p:nvPr>
        </p:nvSpPr>
        <p:spPr>
          <a:xfrm>
            <a:off x="482999" y="5159716"/>
            <a:ext cx="3107489" cy="576262"/>
          </a:xfrm>
        </p:spPr>
        <p:txBody>
          <a:bodyPr/>
          <a:lstStyle/>
          <a:p>
            <a:r>
              <a:rPr lang="en-CA" dirty="0" err="1">
                <a:solidFill>
                  <a:srgbClr val="FFC000"/>
                </a:solidFill>
              </a:rPr>
              <a:t>Tinsae</a:t>
            </a:r>
            <a:r>
              <a:rPr lang="en-CA" dirty="0">
                <a:solidFill>
                  <a:srgbClr val="FFC000"/>
                </a:solidFill>
              </a:rPr>
              <a:t> Stern</a:t>
            </a:r>
          </a:p>
        </p:txBody>
      </p:sp>
      <p:sp>
        <p:nvSpPr>
          <p:cNvPr id="5" name="Text Placeholder 4"/>
          <p:cNvSpPr>
            <a:spLocks noGrp="1"/>
          </p:cNvSpPr>
          <p:nvPr>
            <p:ph type="body" sz="half" idx="18"/>
          </p:nvPr>
        </p:nvSpPr>
        <p:spPr>
          <a:xfrm>
            <a:off x="482999" y="5853479"/>
            <a:ext cx="2940050" cy="659189"/>
          </a:xfrm>
        </p:spPr>
        <p:txBody>
          <a:bodyPr/>
          <a:lstStyle/>
          <a:p>
            <a:r>
              <a:rPr lang="en-CA" dirty="0" err="1">
                <a:solidFill>
                  <a:srgbClr val="FFC000"/>
                </a:solidFill>
              </a:rPr>
              <a:t>Caltaf</a:t>
            </a:r>
            <a:r>
              <a:rPr lang="en-CA" dirty="0">
                <a:solidFill>
                  <a:srgbClr val="FFC000"/>
                </a:solidFill>
              </a:rPr>
              <a:t> Athletic Association</a:t>
            </a:r>
          </a:p>
        </p:txBody>
      </p:sp>
      <p:sp>
        <p:nvSpPr>
          <p:cNvPr id="6" name="Text Placeholder 5"/>
          <p:cNvSpPr>
            <a:spLocks noGrp="1"/>
          </p:cNvSpPr>
          <p:nvPr>
            <p:ph type="body" sz="quarter" idx="3"/>
          </p:nvPr>
        </p:nvSpPr>
        <p:spPr>
          <a:xfrm>
            <a:off x="4474338" y="4871585"/>
            <a:ext cx="2930525" cy="576262"/>
          </a:xfrm>
        </p:spPr>
        <p:txBody>
          <a:bodyPr/>
          <a:lstStyle/>
          <a:p>
            <a:r>
              <a:rPr lang="en-CA" dirty="0">
                <a:solidFill>
                  <a:srgbClr val="FFC000"/>
                </a:solidFill>
              </a:rPr>
              <a:t>Sophia Hansen</a:t>
            </a:r>
          </a:p>
        </p:txBody>
      </p:sp>
      <p:sp>
        <p:nvSpPr>
          <p:cNvPr id="8" name="Text Placeholder 7"/>
          <p:cNvSpPr>
            <a:spLocks noGrp="1"/>
          </p:cNvSpPr>
          <p:nvPr>
            <p:ph type="body" sz="half" idx="19"/>
          </p:nvPr>
        </p:nvSpPr>
        <p:spPr>
          <a:xfrm>
            <a:off x="4474338" y="5536133"/>
            <a:ext cx="2934406" cy="659189"/>
          </a:xfrm>
        </p:spPr>
        <p:txBody>
          <a:bodyPr/>
          <a:lstStyle/>
          <a:p>
            <a:r>
              <a:rPr lang="en-CA" dirty="0">
                <a:solidFill>
                  <a:srgbClr val="FFC000"/>
                </a:solidFill>
              </a:rPr>
              <a:t>Edmonton Columbians</a:t>
            </a:r>
          </a:p>
        </p:txBody>
      </p:sp>
      <p:sp>
        <p:nvSpPr>
          <p:cNvPr id="9" name="Text Placeholder 8"/>
          <p:cNvSpPr>
            <a:spLocks noGrp="1"/>
          </p:cNvSpPr>
          <p:nvPr>
            <p:ph type="body" sz="quarter" idx="13"/>
          </p:nvPr>
        </p:nvSpPr>
        <p:spPr>
          <a:xfrm>
            <a:off x="7944156" y="4862255"/>
            <a:ext cx="3078978" cy="576262"/>
          </a:xfrm>
        </p:spPr>
        <p:txBody>
          <a:bodyPr/>
          <a:lstStyle/>
          <a:p>
            <a:r>
              <a:rPr lang="en-CA" dirty="0">
                <a:solidFill>
                  <a:srgbClr val="FFC000"/>
                </a:solidFill>
              </a:rPr>
              <a:t>Christina Hollingworth</a:t>
            </a:r>
          </a:p>
        </p:txBody>
      </p:sp>
      <p:sp>
        <p:nvSpPr>
          <p:cNvPr id="11" name="Text Placeholder 10"/>
          <p:cNvSpPr>
            <a:spLocks noGrp="1"/>
          </p:cNvSpPr>
          <p:nvPr>
            <p:ph type="body" sz="half" idx="20"/>
          </p:nvPr>
        </p:nvSpPr>
        <p:spPr>
          <a:xfrm>
            <a:off x="7944156" y="5536133"/>
            <a:ext cx="2935997" cy="659189"/>
          </a:xfrm>
        </p:spPr>
        <p:txBody>
          <a:bodyPr/>
          <a:lstStyle/>
          <a:p>
            <a:r>
              <a:rPr lang="en-CA" dirty="0">
                <a:solidFill>
                  <a:srgbClr val="FFC000"/>
                </a:solidFill>
              </a:rPr>
              <a:t>Capital City Track and Field Club</a:t>
            </a:r>
          </a:p>
        </p:txBody>
      </p:sp>
    </p:spTree>
    <p:extLst>
      <p:ext uri="{BB962C8B-B14F-4D97-AF65-F5344CB8AC3E}">
        <p14:creationId xmlns:p14="http://schemas.microsoft.com/office/powerpoint/2010/main" val="145405297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BOYS</a:t>
            </a:r>
          </a:p>
        </p:txBody>
      </p:sp>
      <p:sp>
        <p:nvSpPr>
          <p:cNvPr id="3" name="Text Placeholder 2"/>
          <p:cNvSpPr>
            <a:spLocks noGrp="1"/>
          </p:cNvSpPr>
          <p:nvPr>
            <p:ph type="body" idx="1"/>
          </p:nvPr>
        </p:nvSpPr>
        <p:spPr>
          <a:xfrm>
            <a:off x="1014845" y="4980772"/>
            <a:ext cx="2940050" cy="576262"/>
          </a:xfrm>
        </p:spPr>
        <p:txBody>
          <a:bodyPr/>
          <a:lstStyle/>
          <a:p>
            <a:r>
              <a:rPr lang="en-CA" dirty="0">
                <a:solidFill>
                  <a:srgbClr val="FFC000"/>
                </a:solidFill>
              </a:rPr>
              <a:t>Luke Christian</a:t>
            </a:r>
          </a:p>
        </p:txBody>
      </p:sp>
      <p:sp>
        <p:nvSpPr>
          <p:cNvPr id="5" name="Text Placeholder 4"/>
          <p:cNvSpPr>
            <a:spLocks noGrp="1"/>
          </p:cNvSpPr>
          <p:nvPr>
            <p:ph type="body" sz="half" idx="18"/>
          </p:nvPr>
        </p:nvSpPr>
        <p:spPr>
          <a:xfrm>
            <a:off x="1014845" y="5694859"/>
            <a:ext cx="2940050" cy="659189"/>
          </a:xfrm>
        </p:spPr>
        <p:txBody>
          <a:bodyPr/>
          <a:lstStyle/>
          <a:p>
            <a:r>
              <a:rPr lang="en-CA" dirty="0">
                <a:solidFill>
                  <a:srgbClr val="FFC000"/>
                </a:solidFill>
              </a:rPr>
              <a:t>Edmonton Columbians</a:t>
            </a:r>
          </a:p>
        </p:txBody>
      </p:sp>
      <p:sp>
        <p:nvSpPr>
          <p:cNvPr id="6" name="Text Placeholder 5"/>
          <p:cNvSpPr>
            <a:spLocks noGrp="1"/>
          </p:cNvSpPr>
          <p:nvPr>
            <p:ph type="body" sz="quarter" idx="3"/>
          </p:nvPr>
        </p:nvSpPr>
        <p:spPr>
          <a:xfrm>
            <a:off x="4630737" y="5527924"/>
            <a:ext cx="2930525" cy="576262"/>
          </a:xfrm>
        </p:spPr>
        <p:txBody>
          <a:bodyPr/>
          <a:lstStyle/>
          <a:p>
            <a:r>
              <a:rPr lang="en-CA" dirty="0" err="1">
                <a:solidFill>
                  <a:srgbClr val="FFC000"/>
                </a:solidFill>
              </a:rPr>
              <a:t>Jerrett</a:t>
            </a:r>
            <a:r>
              <a:rPr lang="en-CA" dirty="0">
                <a:solidFill>
                  <a:srgbClr val="FFC000"/>
                </a:solidFill>
              </a:rPr>
              <a:t> Ross</a:t>
            </a:r>
          </a:p>
        </p:txBody>
      </p:sp>
      <p:sp>
        <p:nvSpPr>
          <p:cNvPr id="8" name="Text Placeholder 7"/>
          <p:cNvSpPr>
            <a:spLocks noGrp="1"/>
          </p:cNvSpPr>
          <p:nvPr>
            <p:ph type="body" sz="half" idx="19"/>
          </p:nvPr>
        </p:nvSpPr>
        <p:spPr>
          <a:xfrm>
            <a:off x="4567056" y="6127252"/>
            <a:ext cx="2934406" cy="659189"/>
          </a:xfrm>
        </p:spPr>
        <p:txBody>
          <a:bodyPr/>
          <a:lstStyle/>
          <a:p>
            <a:r>
              <a:rPr lang="en-CA" dirty="0">
                <a:solidFill>
                  <a:srgbClr val="FFC000"/>
                </a:solidFill>
              </a:rPr>
              <a:t>Leduc Track and Field Club</a:t>
            </a:r>
          </a:p>
        </p:txBody>
      </p:sp>
      <p:sp>
        <p:nvSpPr>
          <p:cNvPr id="9" name="Text Placeholder 8"/>
          <p:cNvSpPr>
            <a:spLocks noGrp="1"/>
          </p:cNvSpPr>
          <p:nvPr>
            <p:ph type="body" sz="quarter" idx="13"/>
          </p:nvPr>
        </p:nvSpPr>
        <p:spPr>
          <a:xfrm>
            <a:off x="8669737" y="4322988"/>
            <a:ext cx="2932113" cy="576262"/>
          </a:xfrm>
        </p:spPr>
        <p:txBody>
          <a:bodyPr/>
          <a:lstStyle/>
          <a:p>
            <a:r>
              <a:rPr lang="en-CA" dirty="0">
                <a:solidFill>
                  <a:srgbClr val="FFC000"/>
                </a:solidFill>
              </a:rPr>
              <a:t>Ryan Lofstrom</a:t>
            </a:r>
          </a:p>
        </p:txBody>
      </p:sp>
      <p:sp>
        <p:nvSpPr>
          <p:cNvPr id="11" name="Text Placeholder 10"/>
          <p:cNvSpPr>
            <a:spLocks noGrp="1"/>
          </p:cNvSpPr>
          <p:nvPr>
            <p:ph type="body" sz="half" idx="20"/>
          </p:nvPr>
        </p:nvSpPr>
        <p:spPr>
          <a:xfrm>
            <a:off x="8674103" y="4939308"/>
            <a:ext cx="2935997" cy="659189"/>
          </a:xfrm>
        </p:spPr>
        <p:txBody>
          <a:bodyPr/>
          <a:lstStyle/>
          <a:p>
            <a:r>
              <a:rPr lang="en-CA" dirty="0">
                <a:solidFill>
                  <a:srgbClr val="FFC000"/>
                </a:solidFill>
              </a:rPr>
              <a:t>St. Albert Mustangs</a:t>
            </a:r>
          </a:p>
        </p:txBody>
      </p:sp>
      <p:pic>
        <p:nvPicPr>
          <p:cNvPr id="23" name="Picture 22">
            <a:extLst>
              <a:ext uri="{FF2B5EF4-FFF2-40B4-BE49-F238E27FC236}">
                <a16:creationId xmlns:a16="http://schemas.microsoft.com/office/drawing/2014/main" id="{9C4C0868-80B5-4158-9C3F-3DC4D028B65B}"/>
              </a:ext>
            </a:extLst>
          </p:cNvPr>
          <p:cNvPicPr>
            <a:picLocks noChangeAspect="1"/>
          </p:cNvPicPr>
          <p:nvPr/>
        </p:nvPicPr>
        <p:blipFill>
          <a:blip r:embed="rId2"/>
          <a:stretch>
            <a:fillRect/>
          </a:stretch>
        </p:blipFill>
        <p:spPr>
          <a:xfrm>
            <a:off x="8669737" y="903147"/>
            <a:ext cx="2010470" cy="3575957"/>
          </a:xfrm>
          <a:prstGeom prst="rect">
            <a:avLst/>
          </a:prstGeom>
        </p:spPr>
      </p:pic>
      <p:pic>
        <p:nvPicPr>
          <p:cNvPr id="25" name="Picture 24">
            <a:extLst>
              <a:ext uri="{FF2B5EF4-FFF2-40B4-BE49-F238E27FC236}">
                <a16:creationId xmlns:a16="http://schemas.microsoft.com/office/drawing/2014/main" id="{9B101220-3F72-4835-8A78-4134BD2DD4F4}"/>
              </a:ext>
            </a:extLst>
          </p:cNvPr>
          <p:cNvPicPr>
            <a:picLocks noChangeAspect="1"/>
          </p:cNvPicPr>
          <p:nvPr/>
        </p:nvPicPr>
        <p:blipFill>
          <a:blip r:embed="rId3"/>
          <a:stretch>
            <a:fillRect/>
          </a:stretch>
        </p:blipFill>
        <p:spPr>
          <a:xfrm>
            <a:off x="1014845" y="1527021"/>
            <a:ext cx="1945776" cy="3453752"/>
          </a:xfrm>
          <a:prstGeom prst="rect">
            <a:avLst/>
          </a:prstGeom>
        </p:spPr>
      </p:pic>
    </p:spTree>
    <p:extLst>
      <p:ext uri="{BB962C8B-B14F-4D97-AF65-F5344CB8AC3E}">
        <p14:creationId xmlns:p14="http://schemas.microsoft.com/office/powerpoint/2010/main" val="42947239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BOYS</a:t>
            </a:r>
          </a:p>
        </p:txBody>
      </p:sp>
      <p:sp>
        <p:nvSpPr>
          <p:cNvPr id="3" name="Text Placeholder 2"/>
          <p:cNvSpPr>
            <a:spLocks noGrp="1"/>
          </p:cNvSpPr>
          <p:nvPr>
            <p:ph type="body" idx="1"/>
          </p:nvPr>
        </p:nvSpPr>
        <p:spPr>
          <a:xfrm>
            <a:off x="660281" y="4962110"/>
            <a:ext cx="2940050" cy="576262"/>
          </a:xfrm>
        </p:spPr>
        <p:txBody>
          <a:bodyPr/>
          <a:lstStyle/>
          <a:p>
            <a:r>
              <a:rPr lang="en-CA" dirty="0">
                <a:solidFill>
                  <a:srgbClr val="FFC000"/>
                </a:solidFill>
              </a:rPr>
              <a:t>Liam Milne</a:t>
            </a:r>
          </a:p>
        </p:txBody>
      </p:sp>
      <p:sp>
        <p:nvSpPr>
          <p:cNvPr id="5" name="Text Placeholder 4"/>
          <p:cNvSpPr>
            <a:spLocks noGrp="1"/>
          </p:cNvSpPr>
          <p:nvPr>
            <p:ph type="body" sz="half" idx="18"/>
          </p:nvPr>
        </p:nvSpPr>
        <p:spPr>
          <a:xfrm>
            <a:off x="660281" y="5685528"/>
            <a:ext cx="2940050" cy="659189"/>
          </a:xfrm>
        </p:spPr>
        <p:txBody>
          <a:bodyPr/>
          <a:lstStyle/>
          <a:p>
            <a:r>
              <a:rPr lang="en-CA" dirty="0">
                <a:solidFill>
                  <a:srgbClr val="FFC000"/>
                </a:solidFill>
              </a:rPr>
              <a:t>Leduc Track and Field Club</a:t>
            </a:r>
          </a:p>
        </p:txBody>
      </p:sp>
      <p:sp>
        <p:nvSpPr>
          <p:cNvPr id="6" name="Text Placeholder 5"/>
          <p:cNvSpPr>
            <a:spLocks noGrp="1"/>
          </p:cNvSpPr>
          <p:nvPr>
            <p:ph type="body" sz="quarter" idx="3"/>
          </p:nvPr>
        </p:nvSpPr>
        <p:spPr>
          <a:xfrm>
            <a:off x="4613215" y="5133349"/>
            <a:ext cx="2930525" cy="576262"/>
          </a:xfrm>
        </p:spPr>
        <p:txBody>
          <a:bodyPr/>
          <a:lstStyle/>
          <a:p>
            <a:r>
              <a:rPr lang="en-CA" dirty="0" err="1">
                <a:solidFill>
                  <a:srgbClr val="FFC000"/>
                </a:solidFill>
              </a:rPr>
              <a:t>Roenen</a:t>
            </a:r>
            <a:r>
              <a:rPr lang="en-CA" dirty="0">
                <a:solidFill>
                  <a:srgbClr val="FFC000"/>
                </a:solidFill>
              </a:rPr>
              <a:t> Chase</a:t>
            </a:r>
          </a:p>
        </p:txBody>
      </p:sp>
      <p:sp>
        <p:nvSpPr>
          <p:cNvPr id="8" name="Text Placeholder 7"/>
          <p:cNvSpPr>
            <a:spLocks noGrp="1"/>
          </p:cNvSpPr>
          <p:nvPr>
            <p:ph type="body" sz="half" idx="19"/>
          </p:nvPr>
        </p:nvSpPr>
        <p:spPr>
          <a:xfrm>
            <a:off x="4613215" y="5806825"/>
            <a:ext cx="2934406" cy="659189"/>
          </a:xfrm>
        </p:spPr>
        <p:txBody>
          <a:bodyPr/>
          <a:lstStyle/>
          <a:p>
            <a:r>
              <a:rPr lang="en-CA" dirty="0" err="1">
                <a:solidFill>
                  <a:srgbClr val="FFC000"/>
                </a:solidFill>
              </a:rPr>
              <a:t>Caltaf</a:t>
            </a:r>
            <a:r>
              <a:rPr lang="en-CA" dirty="0">
                <a:solidFill>
                  <a:srgbClr val="FFC000"/>
                </a:solidFill>
              </a:rPr>
              <a:t> Athletic Association</a:t>
            </a:r>
          </a:p>
        </p:txBody>
      </p:sp>
      <p:sp>
        <p:nvSpPr>
          <p:cNvPr id="9" name="Text Placeholder 8"/>
          <p:cNvSpPr>
            <a:spLocks noGrp="1"/>
          </p:cNvSpPr>
          <p:nvPr>
            <p:ph type="body" sz="quarter" idx="13"/>
          </p:nvPr>
        </p:nvSpPr>
        <p:spPr>
          <a:xfrm>
            <a:off x="8423628" y="5383763"/>
            <a:ext cx="2932113" cy="576262"/>
          </a:xfrm>
        </p:spPr>
        <p:txBody>
          <a:bodyPr/>
          <a:lstStyle/>
          <a:p>
            <a:r>
              <a:rPr lang="en-CA" dirty="0">
                <a:solidFill>
                  <a:srgbClr val="FFC000"/>
                </a:solidFill>
              </a:rPr>
              <a:t>Isaiah Baker</a:t>
            </a:r>
          </a:p>
        </p:txBody>
      </p:sp>
      <p:sp>
        <p:nvSpPr>
          <p:cNvPr id="11" name="Text Placeholder 10"/>
          <p:cNvSpPr>
            <a:spLocks noGrp="1"/>
          </p:cNvSpPr>
          <p:nvPr>
            <p:ph type="body" sz="half" idx="20"/>
          </p:nvPr>
        </p:nvSpPr>
        <p:spPr>
          <a:xfrm>
            <a:off x="8421687" y="6018307"/>
            <a:ext cx="2935997" cy="659189"/>
          </a:xfrm>
        </p:spPr>
        <p:txBody>
          <a:bodyPr/>
          <a:lstStyle/>
          <a:p>
            <a:r>
              <a:rPr lang="en-CA" dirty="0">
                <a:solidFill>
                  <a:srgbClr val="FFC000"/>
                </a:solidFill>
              </a:rPr>
              <a:t>Caltaf Athletic Association</a:t>
            </a:r>
          </a:p>
        </p:txBody>
      </p:sp>
      <p:pic>
        <p:nvPicPr>
          <p:cNvPr id="19" name="Picture 18">
            <a:extLst>
              <a:ext uri="{FF2B5EF4-FFF2-40B4-BE49-F238E27FC236}">
                <a16:creationId xmlns:a16="http://schemas.microsoft.com/office/drawing/2014/main" id="{E9FECEBB-AFFA-417D-91FA-609AB16D62C8}"/>
              </a:ext>
            </a:extLst>
          </p:cNvPr>
          <p:cNvPicPr>
            <a:picLocks noChangeAspect="1"/>
          </p:cNvPicPr>
          <p:nvPr/>
        </p:nvPicPr>
        <p:blipFill>
          <a:blip r:embed="rId2"/>
          <a:stretch>
            <a:fillRect/>
          </a:stretch>
        </p:blipFill>
        <p:spPr>
          <a:xfrm>
            <a:off x="4755397" y="1414275"/>
            <a:ext cx="1908450" cy="3824248"/>
          </a:xfrm>
          <a:prstGeom prst="rect">
            <a:avLst/>
          </a:prstGeom>
        </p:spPr>
      </p:pic>
    </p:spTree>
    <p:extLst>
      <p:ext uri="{BB962C8B-B14F-4D97-AF65-F5344CB8AC3E}">
        <p14:creationId xmlns:p14="http://schemas.microsoft.com/office/powerpoint/2010/main" val="346213363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PEE WEE BOYS</a:t>
            </a:r>
          </a:p>
        </p:txBody>
      </p:sp>
      <p:sp>
        <p:nvSpPr>
          <p:cNvPr id="3" name="Text Placeholder 2"/>
          <p:cNvSpPr>
            <a:spLocks noGrp="1"/>
          </p:cNvSpPr>
          <p:nvPr>
            <p:ph type="body" idx="1"/>
          </p:nvPr>
        </p:nvSpPr>
        <p:spPr>
          <a:xfrm>
            <a:off x="1723970" y="5099936"/>
            <a:ext cx="2940050" cy="576262"/>
          </a:xfrm>
        </p:spPr>
        <p:txBody>
          <a:bodyPr/>
          <a:lstStyle/>
          <a:p>
            <a:r>
              <a:rPr lang="en-CA" dirty="0">
                <a:solidFill>
                  <a:srgbClr val="FFC000"/>
                </a:solidFill>
              </a:rPr>
              <a:t>Carter </a:t>
            </a:r>
            <a:r>
              <a:rPr lang="en-CA" dirty="0" err="1">
                <a:solidFill>
                  <a:srgbClr val="FFC000"/>
                </a:solidFill>
              </a:rPr>
              <a:t>Pottruff</a:t>
            </a:r>
            <a:endParaRPr lang="en-CA" dirty="0">
              <a:solidFill>
                <a:srgbClr val="FFC000"/>
              </a:solidFill>
            </a:endParaRPr>
          </a:p>
        </p:txBody>
      </p:sp>
      <p:sp>
        <p:nvSpPr>
          <p:cNvPr id="5" name="Text Placeholder 4"/>
          <p:cNvSpPr>
            <a:spLocks noGrp="1"/>
          </p:cNvSpPr>
          <p:nvPr>
            <p:ph type="body" sz="half" idx="18"/>
          </p:nvPr>
        </p:nvSpPr>
        <p:spPr>
          <a:xfrm>
            <a:off x="1723970" y="5676198"/>
            <a:ext cx="2940050" cy="659189"/>
          </a:xfrm>
        </p:spPr>
        <p:txBody>
          <a:bodyPr/>
          <a:lstStyle/>
          <a:p>
            <a:r>
              <a:rPr lang="en-CA" dirty="0">
                <a:solidFill>
                  <a:srgbClr val="FFC000"/>
                </a:solidFill>
              </a:rPr>
              <a:t>Caltaf Athletic Association</a:t>
            </a:r>
          </a:p>
        </p:txBody>
      </p:sp>
      <p:sp>
        <p:nvSpPr>
          <p:cNvPr id="6" name="Text Placeholder 5"/>
          <p:cNvSpPr>
            <a:spLocks noGrp="1"/>
          </p:cNvSpPr>
          <p:nvPr>
            <p:ph type="body" sz="quarter" idx="3"/>
          </p:nvPr>
        </p:nvSpPr>
        <p:spPr>
          <a:xfrm>
            <a:off x="6939886" y="4648631"/>
            <a:ext cx="2930525" cy="576262"/>
          </a:xfrm>
        </p:spPr>
        <p:txBody>
          <a:bodyPr/>
          <a:lstStyle/>
          <a:p>
            <a:r>
              <a:rPr lang="en-CA" dirty="0">
                <a:solidFill>
                  <a:srgbClr val="FFC000"/>
                </a:solidFill>
              </a:rPr>
              <a:t>Hudson </a:t>
            </a:r>
            <a:r>
              <a:rPr lang="en-CA" dirty="0" err="1">
                <a:solidFill>
                  <a:srgbClr val="FFC000"/>
                </a:solidFill>
              </a:rPr>
              <a:t>Hallden</a:t>
            </a:r>
            <a:endParaRPr lang="en-CA" dirty="0">
              <a:solidFill>
                <a:srgbClr val="FFC000"/>
              </a:solidFill>
            </a:endParaRPr>
          </a:p>
        </p:txBody>
      </p:sp>
      <p:sp>
        <p:nvSpPr>
          <p:cNvPr id="8" name="Text Placeholder 7"/>
          <p:cNvSpPr>
            <a:spLocks noGrp="1"/>
          </p:cNvSpPr>
          <p:nvPr>
            <p:ph type="body" sz="half" idx="19"/>
          </p:nvPr>
        </p:nvSpPr>
        <p:spPr>
          <a:xfrm>
            <a:off x="6908042" y="5272938"/>
            <a:ext cx="2934406" cy="659189"/>
          </a:xfrm>
        </p:spPr>
        <p:txBody>
          <a:bodyPr/>
          <a:lstStyle/>
          <a:p>
            <a:r>
              <a:rPr lang="en-CA" dirty="0" err="1">
                <a:solidFill>
                  <a:srgbClr val="FFC000"/>
                </a:solidFill>
              </a:rPr>
              <a:t>Caltaf</a:t>
            </a:r>
            <a:r>
              <a:rPr lang="en-CA" dirty="0">
                <a:solidFill>
                  <a:srgbClr val="FFC000"/>
                </a:solidFill>
              </a:rPr>
              <a:t> Athletic Association</a:t>
            </a:r>
          </a:p>
        </p:txBody>
      </p:sp>
      <p:pic>
        <p:nvPicPr>
          <p:cNvPr id="23" name="Picture 22">
            <a:extLst>
              <a:ext uri="{FF2B5EF4-FFF2-40B4-BE49-F238E27FC236}">
                <a16:creationId xmlns:a16="http://schemas.microsoft.com/office/drawing/2014/main" id="{1594C719-1187-4E78-8466-619708B4C149}"/>
              </a:ext>
            </a:extLst>
          </p:cNvPr>
          <p:cNvPicPr>
            <a:picLocks noChangeAspect="1"/>
          </p:cNvPicPr>
          <p:nvPr/>
        </p:nvPicPr>
        <p:blipFill>
          <a:blip r:embed="rId2"/>
          <a:stretch>
            <a:fillRect/>
          </a:stretch>
        </p:blipFill>
        <p:spPr>
          <a:xfrm>
            <a:off x="7123622" y="1577624"/>
            <a:ext cx="1790145" cy="3184071"/>
          </a:xfrm>
          <a:prstGeom prst="rect">
            <a:avLst/>
          </a:prstGeom>
        </p:spPr>
      </p:pic>
      <p:pic>
        <p:nvPicPr>
          <p:cNvPr id="25" name="Picture 24">
            <a:extLst>
              <a:ext uri="{FF2B5EF4-FFF2-40B4-BE49-F238E27FC236}">
                <a16:creationId xmlns:a16="http://schemas.microsoft.com/office/drawing/2014/main" id="{0A78A0F2-EB40-482E-BF5C-28CD4F53A9B7}"/>
              </a:ext>
            </a:extLst>
          </p:cNvPr>
          <p:cNvPicPr>
            <a:picLocks noChangeAspect="1"/>
          </p:cNvPicPr>
          <p:nvPr/>
        </p:nvPicPr>
        <p:blipFill rotWithShape="1">
          <a:blip r:embed="rId3"/>
          <a:srcRect l="17554" t="32216" r="23355" b="35247"/>
          <a:stretch/>
        </p:blipFill>
        <p:spPr>
          <a:xfrm>
            <a:off x="1495012" y="1594544"/>
            <a:ext cx="2940050" cy="3505392"/>
          </a:xfrm>
          <a:prstGeom prst="rect">
            <a:avLst/>
          </a:prstGeom>
        </p:spPr>
      </p:pic>
    </p:spTree>
    <p:extLst>
      <p:ext uri="{BB962C8B-B14F-4D97-AF65-F5344CB8AC3E}">
        <p14:creationId xmlns:p14="http://schemas.microsoft.com/office/powerpoint/2010/main" val="25112118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CA" dirty="0">
                <a:solidFill>
                  <a:srgbClr val="FFC000"/>
                </a:solidFill>
              </a:rPr>
              <a:t>TOP 10 PEE WEE BOYS</a:t>
            </a:r>
          </a:p>
        </p:txBody>
      </p:sp>
      <p:sp>
        <p:nvSpPr>
          <p:cNvPr id="3" name="Text Placeholder 2"/>
          <p:cNvSpPr>
            <a:spLocks noGrp="1"/>
          </p:cNvSpPr>
          <p:nvPr>
            <p:ph type="body" idx="1"/>
          </p:nvPr>
        </p:nvSpPr>
        <p:spPr>
          <a:xfrm>
            <a:off x="678942" y="4980772"/>
            <a:ext cx="2940050" cy="576262"/>
          </a:xfrm>
        </p:spPr>
        <p:txBody>
          <a:bodyPr/>
          <a:lstStyle/>
          <a:p>
            <a:r>
              <a:rPr lang="en-CA" dirty="0">
                <a:solidFill>
                  <a:srgbClr val="FFC000"/>
                </a:solidFill>
              </a:rPr>
              <a:t>Hayes Cooke</a:t>
            </a:r>
          </a:p>
        </p:txBody>
      </p:sp>
      <p:sp>
        <p:nvSpPr>
          <p:cNvPr id="5" name="Text Placeholder 4"/>
          <p:cNvSpPr>
            <a:spLocks noGrp="1"/>
          </p:cNvSpPr>
          <p:nvPr>
            <p:ph type="body" sz="half" idx="18"/>
          </p:nvPr>
        </p:nvSpPr>
        <p:spPr>
          <a:xfrm>
            <a:off x="678942" y="5676198"/>
            <a:ext cx="2940050" cy="659189"/>
          </a:xfrm>
        </p:spPr>
        <p:txBody>
          <a:bodyPr/>
          <a:lstStyle/>
          <a:p>
            <a:r>
              <a:rPr lang="en-CA" dirty="0" err="1">
                <a:solidFill>
                  <a:srgbClr val="FFC000"/>
                </a:solidFill>
              </a:rPr>
              <a:t>Voleo</a:t>
            </a:r>
            <a:r>
              <a:rPr lang="en-CA" dirty="0">
                <a:solidFill>
                  <a:srgbClr val="FFC000"/>
                </a:solidFill>
              </a:rPr>
              <a:t> Athletics </a:t>
            </a:r>
          </a:p>
        </p:txBody>
      </p:sp>
      <p:sp>
        <p:nvSpPr>
          <p:cNvPr id="6" name="Text Placeholder 5"/>
          <p:cNvSpPr>
            <a:spLocks noGrp="1"/>
          </p:cNvSpPr>
          <p:nvPr>
            <p:ph type="body" sz="quarter" idx="3"/>
          </p:nvPr>
        </p:nvSpPr>
        <p:spPr>
          <a:xfrm>
            <a:off x="7265563" y="5268903"/>
            <a:ext cx="2930525" cy="576262"/>
          </a:xfrm>
        </p:spPr>
        <p:txBody>
          <a:bodyPr/>
          <a:lstStyle/>
          <a:p>
            <a:r>
              <a:rPr lang="en-CA" dirty="0">
                <a:solidFill>
                  <a:srgbClr val="FFC000"/>
                </a:solidFill>
              </a:rPr>
              <a:t>Karson </a:t>
            </a:r>
            <a:r>
              <a:rPr lang="en-CA" dirty="0" err="1">
                <a:solidFill>
                  <a:srgbClr val="FFC000"/>
                </a:solidFill>
              </a:rPr>
              <a:t>Kerbes</a:t>
            </a:r>
            <a:endParaRPr lang="en-CA" dirty="0">
              <a:solidFill>
                <a:srgbClr val="FFC000"/>
              </a:solidFill>
            </a:endParaRPr>
          </a:p>
        </p:txBody>
      </p:sp>
      <p:sp>
        <p:nvSpPr>
          <p:cNvPr id="8" name="Text Placeholder 7"/>
          <p:cNvSpPr>
            <a:spLocks noGrp="1"/>
          </p:cNvSpPr>
          <p:nvPr>
            <p:ph type="body" sz="half" idx="19"/>
          </p:nvPr>
        </p:nvSpPr>
        <p:spPr>
          <a:xfrm>
            <a:off x="7421609" y="5833686"/>
            <a:ext cx="2934406" cy="659189"/>
          </a:xfrm>
        </p:spPr>
        <p:txBody>
          <a:bodyPr/>
          <a:lstStyle/>
          <a:p>
            <a:r>
              <a:rPr lang="en-CA" dirty="0">
                <a:solidFill>
                  <a:srgbClr val="FFC000"/>
                </a:solidFill>
              </a:rPr>
              <a:t>St. Albert Mustangs</a:t>
            </a:r>
          </a:p>
        </p:txBody>
      </p:sp>
      <p:pic>
        <p:nvPicPr>
          <p:cNvPr id="9" name="Picture 8">
            <a:extLst>
              <a:ext uri="{FF2B5EF4-FFF2-40B4-BE49-F238E27FC236}">
                <a16:creationId xmlns:a16="http://schemas.microsoft.com/office/drawing/2014/main" id="{A8F52063-176C-4E97-8D8E-16335882E15F}"/>
              </a:ext>
            </a:extLst>
          </p:cNvPr>
          <p:cNvPicPr>
            <a:picLocks noChangeAspect="1"/>
          </p:cNvPicPr>
          <p:nvPr/>
        </p:nvPicPr>
        <p:blipFill>
          <a:blip r:embed="rId2"/>
          <a:stretch>
            <a:fillRect/>
          </a:stretch>
        </p:blipFill>
        <p:spPr>
          <a:xfrm>
            <a:off x="6864475" y="1478781"/>
            <a:ext cx="2768039" cy="3875628"/>
          </a:xfrm>
          <a:prstGeom prst="rect">
            <a:avLst/>
          </a:prstGeom>
        </p:spPr>
      </p:pic>
    </p:spTree>
    <p:extLst>
      <p:ext uri="{BB962C8B-B14F-4D97-AF65-F5344CB8AC3E}">
        <p14:creationId xmlns:p14="http://schemas.microsoft.com/office/powerpoint/2010/main" val="32991681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GIRLS</a:t>
            </a:r>
          </a:p>
        </p:txBody>
      </p:sp>
      <p:sp>
        <p:nvSpPr>
          <p:cNvPr id="3" name="Text Placeholder 2"/>
          <p:cNvSpPr>
            <a:spLocks noGrp="1"/>
          </p:cNvSpPr>
          <p:nvPr>
            <p:ph type="body" idx="1"/>
          </p:nvPr>
        </p:nvSpPr>
        <p:spPr>
          <a:xfrm>
            <a:off x="838200" y="5100808"/>
            <a:ext cx="2940050" cy="576262"/>
          </a:xfrm>
        </p:spPr>
        <p:txBody>
          <a:bodyPr/>
          <a:lstStyle/>
          <a:p>
            <a:r>
              <a:rPr lang="en-CA" dirty="0">
                <a:solidFill>
                  <a:srgbClr val="FFC000"/>
                </a:solidFill>
              </a:rPr>
              <a:t>Sarah </a:t>
            </a:r>
            <a:r>
              <a:rPr lang="en-CA" dirty="0" err="1">
                <a:solidFill>
                  <a:srgbClr val="FFC000"/>
                </a:solidFill>
              </a:rPr>
              <a:t>Feschuk</a:t>
            </a:r>
            <a:endParaRPr lang="en-CA" dirty="0">
              <a:solidFill>
                <a:srgbClr val="FFC000"/>
              </a:solidFill>
            </a:endParaRPr>
          </a:p>
        </p:txBody>
      </p:sp>
      <p:sp>
        <p:nvSpPr>
          <p:cNvPr id="5" name="Text Placeholder 4"/>
          <p:cNvSpPr>
            <a:spLocks noGrp="1"/>
          </p:cNvSpPr>
          <p:nvPr>
            <p:ph type="body" sz="half" idx="18"/>
          </p:nvPr>
        </p:nvSpPr>
        <p:spPr>
          <a:xfrm>
            <a:off x="838200" y="5753926"/>
            <a:ext cx="2940050" cy="659189"/>
          </a:xfrm>
        </p:spPr>
        <p:txBody>
          <a:bodyPr/>
          <a:lstStyle/>
          <a:p>
            <a:r>
              <a:rPr lang="en-CA" dirty="0" err="1">
                <a:solidFill>
                  <a:srgbClr val="FFC000"/>
                </a:solidFill>
              </a:rPr>
              <a:t>Caltaf</a:t>
            </a:r>
            <a:r>
              <a:rPr lang="en-CA" dirty="0">
                <a:solidFill>
                  <a:srgbClr val="FFC000"/>
                </a:solidFill>
              </a:rPr>
              <a:t> Athletic Association</a:t>
            </a:r>
          </a:p>
        </p:txBody>
      </p:sp>
      <p:sp>
        <p:nvSpPr>
          <p:cNvPr id="6" name="Text Placeholder 5"/>
          <p:cNvSpPr>
            <a:spLocks noGrp="1"/>
          </p:cNvSpPr>
          <p:nvPr>
            <p:ph type="body" sz="quarter" idx="3"/>
          </p:nvPr>
        </p:nvSpPr>
        <p:spPr>
          <a:xfrm>
            <a:off x="4370829" y="5337176"/>
            <a:ext cx="2930525" cy="576262"/>
          </a:xfrm>
        </p:spPr>
        <p:txBody>
          <a:bodyPr/>
          <a:lstStyle/>
          <a:p>
            <a:r>
              <a:rPr lang="en-CA" dirty="0">
                <a:solidFill>
                  <a:srgbClr val="FFC000"/>
                </a:solidFill>
              </a:rPr>
              <a:t>Claire Mackinnon</a:t>
            </a:r>
          </a:p>
        </p:txBody>
      </p:sp>
      <p:sp>
        <p:nvSpPr>
          <p:cNvPr id="8" name="Text Placeholder 7"/>
          <p:cNvSpPr>
            <a:spLocks noGrp="1"/>
          </p:cNvSpPr>
          <p:nvPr>
            <p:ph type="body" sz="half" idx="19"/>
          </p:nvPr>
        </p:nvSpPr>
        <p:spPr>
          <a:xfrm>
            <a:off x="4366948" y="5965201"/>
            <a:ext cx="2934406" cy="659189"/>
          </a:xfrm>
        </p:spPr>
        <p:txBody>
          <a:bodyPr/>
          <a:lstStyle/>
          <a:p>
            <a:r>
              <a:rPr lang="en-CA" dirty="0" err="1">
                <a:solidFill>
                  <a:srgbClr val="FFC000"/>
                </a:solidFill>
              </a:rPr>
              <a:t>Caltaf</a:t>
            </a:r>
            <a:r>
              <a:rPr lang="en-CA" dirty="0">
                <a:solidFill>
                  <a:srgbClr val="FFC000"/>
                </a:solidFill>
              </a:rPr>
              <a:t> Athletic Association</a:t>
            </a:r>
          </a:p>
        </p:txBody>
      </p:sp>
      <p:sp>
        <p:nvSpPr>
          <p:cNvPr id="9" name="Text Placeholder 8"/>
          <p:cNvSpPr>
            <a:spLocks noGrp="1"/>
          </p:cNvSpPr>
          <p:nvPr>
            <p:ph type="body" sz="quarter" idx="13"/>
          </p:nvPr>
        </p:nvSpPr>
        <p:spPr>
          <a:xfrm>
            <a:off x="8209366" y="5388939"/>
            <a:ext cx="2932113" cy="576262"/>
          </a:xfrm>
        </p:spPr>
        <p:txBody>
          <a:bodyPr/>
          <a:lstStyle/>
          <a:p>
            <a:r>
              <a:rPr lang="en-CA" dirty="0">
                <a:solidFill>
                  <a:srgbClr val="FFC000"/>
                </a:solidFill>
              </a:rPr>
              <a:t>Whitney </a:t>
            </a:r>
            <a:r>
              <a:rPr lang="en-CA" dirty="0" err="1">
                <a:solidFill>
                  <a:srgbClr val="FFC000"/>
                </a:solidFill>
              </a:rPr>
              <a:t>LaFayette</a:t>
            </a:r>
            <a:endParaRPr lang="en-CA" dirty="0">
              <a:solidFill>
                <a:srgbClr val="FFC000"/>
              </a:solidFill>
            </a:endParaRPr>
          </a:p>
        </p:txBody>
      </p:sp>
      <p:sp>
        <p:nvSpPr>
          <p:cNvPr id="11" name="Text Placeholder 10"/>
          <p:cNvSpPr>
            <a:spLocks noGrp="1"/>
          </p:cNvSpPr>
          <p:nvPr>
            <p:ph type="body" sz="half" idx="20"/>
          </p:nvPr>
        </p:nvSpPr>
        <p:spPr>
          <a:xfrm>
            <a:off x="8528680" y="6083520"/>
            <a:ext cx="2935997" cy="659189"/>
          </a:xfrm>
        </p:spPr>
        <p:txBody>
          <a:bodyPr/>
          <a:lstStyle/>
          <a:p>
            <a:r>
              <a:rPr lang="en-CA" dirty="0">
                <a:solidFill>
                  <a:srgbClr val="FFC000"/>
                </a:solidFill>
              </a:rPr>
              <a:t>Edmonton Columbians</a:t>
            </a:r>
          </a:p>
        </p:txBody>
      </p:sp>
      <p:pic>
        <p:nvPicPr>
          <p:cNvPr id="19" name="Picture 18">
            <a:extLst>
              <a:ext uri="{FF2B5EF4-FFF2-40B4-BE49-F238E27FC236}">
                <a16:creationId xmlns:a16="http://schemas.microsoft.com/office/drawing/2014/main" id="{0B4C7060-17DD-47B4-8148-E684073E28E8}"/>
              </a:ext>
            </a:extLst>
          </p:cNvPr>
          <p:cNvPicPr>
            <a:picLocks noChangeAspect="1"/>
          </p:cNvPicPr>
          <p:nvPr/>
        </p:nvPicPr>
        <p:blipFill rotWithShape="1">
          <a:blip r:embed="rId2"/>
          <a:srcRect l="25053" r="23727"/>
          <a:stretch/>
        </p:blipFill>
        <p:spPr>
          <a:xfrm>
            <a:off x="606805" y="1479508"/>
            <a:ext cx="2786742" cy="3582872"/>
          </a:xfrm>
          <a:prstGeom prst="rect">
            <a:avLst/>
          </a:prstGeom>
        </p:spPr>
      </p:pic>
      <p:pic>
        <p:nvPicPr>
          <p:cNvPr id="21" name="Picture 20">
            <a:extLst>
              <a:ext uri="{FF2B5EF4-FFF2-40B4-BE49-F238E27FC236}">
                <a16:creationId xmlns:a16="http://schemas.microsoft.com/office/drawing/2014/main" id="{8A66478D-B246-44D6-844F-66C3F89DC40E}"/>
              </a:ext>
            </a:extLst>
          </p:cNvPr>
          <p:cNvPicPr>
            <a:picLocks noChangeAspect="1"/>
          </p:cNvPicPr>
          <p:nvPr/>
        </p:nvPicPr>
        <p:blipFill>
          <a:blip r:embed="rId3"/>
          <a:stretch>
            <a:fillRect/>
          </a:stretch>
        </p:blipFill>
        <p:spPr>
          <a:xfrm>
            <a:off x="8379005" y="1479508"/>
            <a:ext cx="2197956" cy="3909431"/>
          </a:xfrm>
          <a:prstGeom prst="rect">
            <a:avLst/>
          </a:prstGeom>
        </p:spPr>
      </p:pic>
    </p:spTree>
    <p:extLst>
      <p:ext uri="{BB962C8B-B14F-4D97-AF65-F5344CB8AC3E}">
        <p14:creationId xmlns:p14="http://schemas.microsoft.com/office/powerpoint/2010/main" val="12145929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GIRLS</a:t>
            </a:r>
          </a:p>
        </p:txBody>
      </p:sp>
      <p:sp>
        <p:nvSpPr>
          <p:cNvPr id="3" name="Text Placeholder 2"/>
          <p:cNvSpPr>
            <a:spLocks noGrp="1"/>
          </p:cNvSpPr>
          <p:nvPr>
            <p:ph type="body" idx="1"/>
          </p:nvPr>
        </p:nvSpPr>
        <p:spPr>
          <a:xfrm>
            <a:off x="1196522" y="5045800"/>
            <a:ext cx="2940050" cy="576262"/>
          </a:xfrm>
        </p:spPr>
        <p:txBody>
          <a:bodyPr/>
          <a:lstStyle/>
          <a:p>
            <a:r>
              <a:rPr lang="en-CA" dirty="0">
                <a:solidFill>
                  <a:srgbClr val="FFC000"/>
                </a:solidFill>
              </a:rPr>
              <a:t>Karen </a:t>
            </a:r>
            <a:r>
              <a:rPr lang="en-CA" dirty="0" err="1">
                <a:solidFill>
                  <a:srgbClr val="FFC000"/>
                </a:solidFill>
              </a:rPr>
              <a:t>Mah</a:t>
            </a:r>
            <a:endParaRPr lang="en-CA" dirty="0">
              <a:solidFill>
                <a:srgbClr val="FFC000"/>
              </a:solidFill>
            </a:endParaRPr>
          </a:p>
        </p:txBody>
      </p:sp>
      <p:sp>
        <p:nvSpPr>
          <p:cNvPr id="5" name="Text Placeholder 4"/>
          <p:cNvSpPr>
            <a:spLocks noGrp="1"/>
          </p:cNvSpPr>
          <p:nvPr>
            <p:ph type="body" sz="half" idx="18"/>
          </p:nvPr>
        </p:nvSpPr>
        <p:spPr>
          <a:xfrm>
            <a:off x="798532" y="5554740"/>
            <a:ext cx="2940050" cy="659189"/>
          </a:xfrm>
        </p:spPr>
        <p:txBody>
          <a:bodyPr/>
          <a:lstStyle/>
          <a:p>
            <a:r>
              <a:rPr lang="en-CA" dirty="0">
                <a:solidFill>
                  <a:srgbClr val="FFC000"/>
                </a:solidFill>
              </a:rPr>
              <a:t>Edmonton Harriers Track Club</a:t>
            </a:r>
          </a:p>
        </p:txBody>
      </p:sp>
      <p:sp>
        <p:nvSpPr>
          <p:cNvPr id="6" name="Text Placeholder 5"/>
          <p:cNvSpPr>
            <a:spLocks noGrp="1"/>
          </p:cNvSpPr>
          <p:nvPr>
            <p:ph type="body" sz="quarter" idx="3"/>
          </p:nvPr>
        </p:nvSpPr>
        <p:spPr>
          <a:xfrm>
            <a:off x="4729679" y="5308073"/>
            <a:ext cx="2930525" cy="576262"/>
          </a:xfrm>
        </p:spPr>
        <p:txBody>
          <a:bodyPr/>
          <a:lstStyle/>
          <a:p>
            <a:r>
              <a:rPr lang="en-CA" dirty="0" err="1">
                <a:solidFill>
                  <a:srgbClr val="FFC000"/>
                </a:solidFill>
              </a:rPr>
              <a:t>Journi</a:t>
            </a:r>
            <a:r>
              <a:rPr lang="en-CA" dirty="0">
                <a:solidFill>
                  <a:srgbClr val="FFC000"/>
                </a:solidFill>
              </a:rPr>
              <a:t> Thompson</a:t>
            </a:r>
          </a:p>
        </p:txBody>
      </p:sp>
      <p:sp>
        <p:nvSpPr>
          <p:cNvPr id="8" name="Text Placeholder 7"/>
          <p:cNvSpPr>
            <a:spLocks noGrp="1"/>
          </p:cNvSpPr>
          <p:nvPr>
            <p:ph type="body" sz="half" idx="19"/>
          </p:nvPr>
        </p:nvSpPr>
        <p:spPr>
          <a:xfrm>
            <a:off x="4725798" y="5925798"/>
            <a:ext cx="2934406" cy="659189"/>
          </a:xfrm>
        </p:spPr>
        <p:txBody>
          <a:bodyPr/>
          <a:lstStyle/>
          <a:p>
            <a:r>
              <a:rPr lang="en-CA" dirty="0">
                <a:solidFill>
                  <a:srgbClr val="FFC000"/>
                </a:solidFill>
              </a:rPr>
              <a:t>Edmonton Olympic Track Club</a:t>
            </a:r>
          </a:p>
        </p:txBody>
      </p:sp>
      <p:sp>
        <p:nvSpPr>
          <p:cNvPr id="9" name="Text Placeholder 8"/>
          <p:cNvSpPr>
            <a:spLocks noGrp="1"/>
          </p:cNvSpPr>
          <p:nvPr>
            <p:ph type="body" sz="quarter" idx="13"/>
          </p:nvPr>
        </p:nvSpPr>
        <p:spPr>
          <a:xfrm>
            <a:off x="9017366" y="5308073"/>
            <a:ext cx="2932113" cy="576262"/>
          </a:xfrm>
        </p:spPr>
        <p:txBody>
          <a:bodyPr/>
          <a:lstStyle/>
          <a:p>
            <a:r>
              <a:rPr lang="en-CA" dirty="0">
                <a:solidFill>
                  <a:srgbClr val="FFC000"/>
                </a:solidFill>
              </a:rPr>
              <a:t>Brynn </a:t>
            </a:r>
            <a:r>
              <a:rPr lang="en-CA" dirty="0" err="1">
                <a:solidFill>
                  <a:srgbClr val="FFC000"/>
                </a:solidFill>
              </a:rPr>
              <a:t>Hobal</a:t>
            </a:r>
            <a:endParaRPr lang="en-CA" dirty="0">
              <a:solidFill>
                <a:srgbClr val="FFC000"/>
              </a:solidFill>
            </a:endParaRPr>
          </a:p>
        </p:txBody>
      </p:sp>
      <p:sp>
        <p:nvSpPr>
          <p:cNvPr id="11" name="Text Placeholder 10"/>
          <p:cNvSpPr>
            <a:spLocks noGrp="1"/>
          </p:cNvSpPr>
          <p:nvPr>
            <p:ph type="body" sz="half" idx="20"/>
          </p:nvPr>
        </p:nvSpPr>
        <p:spPr>
          <a:xfrm>
            <a:off x="8853825" y="5913098"/>
            <a:ext cx="2935997" cy="659189"/>
          </a:xfrm>
        </p:spPr>
        <p:txBody>
          <a:bodyPr/>
          <a:lstStyle/>
          <a:p>
            <a:r>
              <a:rPr lang="en-CA" dirty="0">
                <a:solidFill>
                  <a:srgbClr val="FFC000"/>
                </a:solidFill>
              </a:rPr>
              <a:t>Edmonton Harriers Track Club</a:t>
            </a:r>
          </a:p>
        </p:txBody>
      </p:sp>
      <p:pic>
        <p:nvPicPr>
          <p:cNvPr id="19" name="Picture 18">
            <a:extLst>
              <a:ext uri="{FF2B5EF4-FFF2-40B4-BE49-F238E27FC236}">
                <a16:creationId xmlns:a16="http://schemas.microsoft.com/office/drawing/2014/main" id="{80495DCE-EA5F-4AEE-A4D1-97F87723EEFE}"/>
              </a:ext>
            </a:extLst>
          </p:cNvPr>
          <p:cNvPicPr>
            <a:picLocks noChangeAspect="1"/>
          </p:cNvPicPr>
          <p:nvPr/>
        </p:nvPicPr>
        <p:blipFill rotWithShape="1">
          <a:blip r:embed="rId2"/>
          <a:srcRect l="11938" t="49358" r="43280"/>
          <a:stretch/>
        </p:blipFill>
        <p:spPr>
          <a:xfrm>
            <a:off x="400542" y="2364899"/>
            <a:ext cx="3736030" cy="2701726"/>
          </a:xfrm>
          <a:prstGeom prst="rect">
            <a:avLst/>
          </a:prstGeom>
        </p:spPr>
      </p:pic>
    </p:spTree>
    <p:extLst>
      <p:ext uri="{BB962C8B-B14F-4D97-AF65-F5344CB8AC3E}">
        <p14:creationId xmlns:p14="http://schemas.microsoft.com/office/powerpoint/2010/main" val="223249473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451" y="92912"/>
            <a:ext cx="10515600" cy="1325563"/>
          </a:xfrm>
        </p:spPr>
        <p:txBody>
          <a:bodyPr/>
          <a:lstStyle/>
          <a:p>
            <a:r>
              <a:rPr lang="en-CA" dirty="0">
                <a:solidFill>
                  <a:srgbClr val="FFC000"/>
                </a:solidFill>
              </a:rPr>
              <a:t>TOP 10 TYKE GIRLS</a:t>
            </a:r>
          </a:p>
        </p:txBody>
      </p:sp>
      <p:sp>
        <p:nvSpPr>
          <p:cNvPr id="3" name="Text Placeholder 2"/>
          <p:cNvSpPr>
            <a:spLocks noGrp="1"/>
          </p:cNvSpPr>
          <p:nvPr>
            <p:ph type="body" idx="1"/>
          </p:nvPr>
        </p:nvSpPr>
        <p:spPr>
          <a:xfrm>
            <a:off x="949497" y="5045344"/>
            <a:ext cx="2940050" cy="576262"/>
          </a:xfrm>
        </p:spPr>
        <p:txBody>
          <a:bodyPr/>
          <a:lstStyle/>
          <a:p>
            <a:r>
              <a:rPr lang="en-CA" dirty="0">
                <a:solidFill>
                  <a:srgbClr val="FFC000"/>
                </a:solidFill>
              </a:rPr>
              <a:t>Sadie Snyder</a:t>
            </a:r>
          </a:p>
        </p:txBody>
      </p:sp>
      <p:sp>
        <p:nvSpPr>
          <p:cNvPr id="5" name="Text Placeholder 4"/>
          <p:cNvSpPr>
            <a:spLocks noGrp="1"/>
          </p:cNvSpPr>
          <p:nvPr>
            <p:ph type="body" sz="half" idx="18"/>
          </p:nvPr>
        </p:nvSpPr>
        <p:spPr>
          <a:xfrm>
            <a:off x="949497" y="5779618"/>
            <a:ext cx="2940050" cy="659189"/>
          </a:xfrm>
        </p:spPr>
        <p:txBody>
          <a:bodyPr/>
          <a:lstStyle/>
          <a:p>
            <a:r>
              <a:rPr lang="en-CA" dirty="0">
                <a:solidFill>
                  <a:srgbClr val="FFC000"/>
                </a:solidFill>
              </a:rPr>
              <a:t>Caltaf Athletic Association</a:t>
            </a:r>
          </a:p>
        </p:txBody>
      </p:sp>
      <p:sp>
        <p:nvSpPr>
          <p:cNvPr id="6" name="Text Placeholder 5"/>
          <p:cNvSpPr>
            <a:spLocks noGrp="1"/>
          </p:cNvSpPr>
          <p:nvPr>
            <p:ph type="body" sz="quarter" idx="3"/>
          </p:nvPr>
        </p:nvSpPr>
        <p:spPr>
          <a:xfrm>
            <a:off x="4632678" y="5203356"/>
            <a:ext cx="2930525" cy="576262"/>
          </a:xfrm>
        </p:spPr>
        <p:txBody>
          <a:bodyPr/>
          <a:lstStyle/>
          <a:p>
            <a:r>
              <a:rPr lang="en-CA" dirty="0">
                <a:solidFill>
                  <a:srgbClr val="FFC000"/>
                </a:solidFill>
              </a:rPr>
              <a:t>Andrea Jacob</a:t>
            </a:r>
          </a:p>
        </p:txBody>
      </p:sp>
      <p:sp>
        <p:nvSpPr>
          <p:cNvPr id="8" name="Text Placeholder 7"/>
          <p:cNvSpPr>
            <a:spLocks noGrp="1"/>
          </p:cNvSpPr>
          <p:nvPr>
            <p:ph type="body" sz="half" idx="19"/>
          </p:nvPr>
        </p:nvSpPr>
        <p:spPr>
          <a:xfrm>
            <a:off x="4674016" y="5872946"/>
            <a:ext cx="2934406" cy="659189"/>
          </a:xfrm>
        </p:spPr>
        <p:txBody>
          <a:bodyPr/>
          <a:lstStyle/>
          <a:p>
            <a:r>
              <a:rPr lang="en-CA" dirty="0">
                <a:solidFill>
                  <a:srgbClr val="FFC000"/>
                </a:solidFill>
              </a:rPr>
              <a:t>Leduc Track and Field Club</a:t>
            </a:r>
          </a:p>
        </p:txBody>
      </p:sp>
      <p:sp>
        <p:nvSpPr>
          <p:cNvPr id="9" name="Text Placeholder 8"/>
          <p:cNvSpPr>
            <a:spLocks noGrp="1"/>
          </p:cNvSpPr>
          <p:nvPr>
            <p:ph type="body" sz="quarter" idx="13"/>
          </p:nvPr>
        </p:nvSpPr>
        <p:spPr>
          <a:xfrm>
            <a:off x="8368061" y="4297503"/>
            <a:ext cx="2932113" cy="576262"/>
          </a:xfrm>
        </p:spPr>
        <p:txBody>
          <a:bodyPr/>
          <a:lstStyle/>
          <a:p>
            <a:r>
              <a:rPr lang="en-CA" dirty="0" err="1">
                <a:solidFill>
                  <a:srgbClr val="FFC000"/>
                </a:solidFill>
              </a:rPr>
              <a:t>Cameryn</a:t>
            </a:r>
            <a:r>
              <a:rPr lang="en-CA" dirty="0">
                <a:solidFill>
                  <a:srgbClr val="FFC000"/>
                </a:solidFill>
              </a:rPr>
              <a:t> </a:t>
            </a:r>
            <a:r>
              <a:rPr lang="en-CA" dirty="0" err="1">
                <a:solidFill>
                  <a:srgbClr val="FFC000"/>
                </a:solidFill>
              </a:rPr>
              <a:t>Larre</a:t>
            </a:r>
            <a:endParaRPr lang="en-CA" dirty="0">
              <a:solidFill>
                <a:srgbClr val="FFC000"/>
              </a:solidFill>
            </a:endParaRPr>
          </a:p>
        </p:txBody>
      </p:sp>
      <p:sp>
        <p:nvSpPr>
          <p:cNvPr id="11" name="Text Placeholder 10"/>
          <p:cNvSpPr>
            <a:spLocks noGrp="1"/>
          </p:cNvSpPr>
          <p:nvPr>
            <p:ph type="body" sz="half" idx="20"/>
          </p:nvPr>
        </p:nvSpPr>
        <p:spPr>
          <a:xfrm>
            <a:off x="8347401" y="4956996"/>
            <a:ext cx="2935997" cy="659189"/>
          </a:xfrm>
        </p:spPr>
        <p:txBody>
          <a:bodyPr/>
          <a:lstStyle/>
          <a:p>
            <a:r>
              <a:rPr lang="en-CA" dirty="0">
                <a:solidFill>
                  <a:srgbClr val="FFC000"/>
                </a:solidFill>
              </a:rPr>
              <a:t>Split City Sonics</a:t>
            </a:r>
          </a:p>
        </p:txBody>
      </p:sp>
      <p:pic>
        <p:nvPicPr>
          <p:cNvPr id="24" name="Picture 23">
            <a:extLst>
              <a:ext uri="{FF2B5EF4-FFF2-40B4-BE49-F238E27FC236}">
                <a16:creationId xmlns:a16="http://schemas.microsoft.com/office/drawing/2014/main" id="{8B82A28D-7FCD-40AA-A3FC-61B5A2F0D363}"/>
              </a:ext>
            </a:extLst>
          </p:cNvPr>
          <p:cNvPicPr>
            <a:picLocks noChangeAspect="1"/>
          </p:cNvPicPr>
          <p:nvPr/>
        </p:nvPicPr>
        <p:blipFill rotWithShape="1">
          <a:blip r:embed="rId2"/>
          <a:srcRect l="21109" r="19230"/>
          <a:stretch/>
        </p:blipFill>
        <p:spPr>
          <a:xfrm>
            <a:off x="392589" y="1446355"/>
            <a:ext cx="3817257" cy="3598989"/>
          </a:xfrm>
          <a:prstGeom prst="rect">
            <a:avLst/>
          </a:prstGeom>
        </p:spPr>
      </p:pic>
    </p:spTree>
    <p:extLst>
      <p:ext uri="{BB962C8B-B14F-4D97-AF65-F5344CB8AC3E}">
        <p14:creationId xmlns:p14="http://schemas.microsoft.com/office/powerpoint/2010/main" val="419054766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GIRLS</a:t>
            </a:r>
          </a:p>
        </p:txBody>
      </p:sp>
      <p:sp>
        <p:nvSpPr>
          <p:cNvPr id="3" name="Text Placeholder 2"/>
          <p:cNvSpPr>
            <a:spLocks noGrp="1"/>
          </p:cNvSpPr>
          <p:nvPr>
            <p:ph type="body" idx="1"/>
          </p:nvPr>
        </p:nvSpPr>
        <p:spPr>
          <a:xfrm>
            <a:off x="1336722" y="5354756"/>
            <a:ext cx="2940050" cy="576262"/>
          </a:xfrm>
        </p:spPr>
        <p:txBody>
          <a:bodyPr/>
          <a:lstStyle/>
          <a:p>
            <a:r>
              <a:rPr lang="en-CA" dirty="0" err="1">
                <a:solidFill>
                  <a:srgbClr val="FFC000"/>
                </a:solidFill>
              </a:rPr>
              <a:t>Jayel</a:t>
            </a:r>
            <a:r>
              <a:rPr lang="en-CA" dirty="0">
                <a:solidFill>
                  <a:srgbClr val="FFC000"/>
                </a:solidFill>
              </a:rPr>
              <a:t> </a:t>
            </a:r>
            <a:r>
              <a:rPr lang="en-CA" dirty="0" err="1">
                <a:solidFill>
                  <a:srgbClr val="FFC000"/>
                </a:solidFill>
              </a:rPr>
              <a:t>Dovichak</a:t>
            </a:r>
            <a:endParaRPr lang="en-CA" dirty="0">
              <a:solidFill>
                <a:srgbClr val="FFC000"/>
              </a:solidFill>
            </a:endParaRPr>
          </a:p>
        </p:txBody>
      </p:sp>
      <p:sp>
        <p:nvSpPr>
          <p:cNvPr id="5" name="Text Placeholder 4"/>
          <p:cNvSpPr>
            <a:spLocks noGrp="1"/>
          </p:cNvSpPr>
          <p:nvPr>
            <p:ph type="body" sz="half" idx="18"/>
          </p:nvPr>
        </p:nvSpPr>
        <p:spPr>
          <a:xfrm>
            <a:off x="1252324" y="6040051"/>
            <a:ext cx="2940050" cy="659189"/>
          </a:xfrm>
        </p:spPr>
        <p:txBody>
          <a:bodyPr/>
          <a:lstStyle/>
          <a:p>
            <a:r>
              <a:rPr lang="en-CA" dirty="0">
                <a:solidFill>
                  <a:srgbClr val="FFC000"/>
                </a:solidFill>
              </a:rPr>
              <a:t>Bulldogs Track and Field Club</a:t>
            </a:r>
          </a:p>
        </p:txBody>
      </p:sp>
      <p:sp>
        <p:nvSpPr>
          <p:cNvPr id="9" name="Text Placeholder 8"/>
          <p:cNvSpPr>
            <a:spLocks noGrp="1"/>
          </p:cNvSpPr>
          <p:nvPr>
            <p:ph type="body" sz="quarter" idx="13"/>
          </p:nvPr>
        </p:nvSpPr>
        <p:spPr>
          <a:xfrm>
            <a:off x="7183773" y="4778494"/>
            <a:ext cx="2932113" cy="576262"/>
          </a:xfrm>
        </p:spPr>
        <p:txBody>
          <a:bodyPr/>
          <a:lstStyle/>
          <a:p>
            <a:r>
              <a:rPr lang="en-CA" dirty="0">
                <a:solidFill>
                  <a:srgbClr val="FFC000"/>
                </a:solidFill>
              </a:rPr>
              <a:t>Evonne Henning</a:t>
            </a:r>
          </a:p>
        </p:txBody>
      </p:sp>
      <p:sp>
        <p:nvSpPr>
          <p:cNvPr id="11" name="Text Placeholder 10"/>
          <p:cNvSpPr>
            <a:spLocks noGrp="1"/>
          </p:cNvSpPr>
          <p:nvPr>
            <p:ph type="body" sz="half" idx="20"/>
          </p:nvPr>
        </p:nvSpPr>
        <p:spPr>
          <a:xfrm>
            <a:off x="7301219" y="5379808"/>
            <a:ext cx="2935997" cy="659189"/>
          </a:xfrm>
        </p:spPr>
        <p:txBody>
          <a:bodyPr/>
          <a:lstStyle/>
          <a:p>
            <a:r>
              <a:rPr lang="en-CA" dirty="0">
                <a:solidFill>
                  <a:srgbClr val="FFC000"/>
                </a:solidFill>
              </a:rPr>
              <a:t>Calgary Warriors</a:t>
            </a:r>
          </a:p>
        </p:txBody>
      </p:sp>
      <p:pic>
        <p:nvPicPr>
          <p:cNvPr id="16" name="Picture 15">
            <a:extLst>
              <a:ext uri="{FF2B5EF4-FFF2-40B4-BE49-F238E27FC236}">
                <a16:creationId xmlns:a16="http://schemas.microsoft.com/office/drawing/2014/main" id="{B4E201ED-E0A8-4BB5-A5EF-E4E7DE3C8362}"/>
              </a:ext>
            </a:extLst>
          </p:cNvPr>
          <p:cNvPicPr>
            <a:picLocks noChangeAspect="1"/>
          </p:cNvPicPr>
          <p:nvPr/>
        </p:nvPicPr>
        <p:blipFill>
          <a:blip r:embed="rId2"/>
          <a:stretch>
            <a:fillRect/>
          </a:stretch>
        </p:blipFill>
        <p:spPr>
          <a:xfrm>
            <a:off x="6833635" y="1590630"/>
            <a:ext cx="3632387" cy="3187864"/>
          </a:xfrm>
          <a:prstGeom prst="rect">
            <a:avLst/>
          </a:prstGeom>
        </p:spPr>
      </p:pic>
      <p:pic>
        <p:nvPicPr>
          <p:cNvPr id="19" name="Picture 18">
            <a:extLst>
              <a:ext uri="{FF2B5EF4-FFF2-40B4-BE49-F238E27FC236}">
                <a16:creationId xmlns:a16="http://schemas.microsoft.com/office/drawing/2014/main" id="{79C2C5EA-8675-4EE5-9538-7F86E90514CD}"/>
              </a:ext>
            </a:extLst>
          </p:cNvPr>
          <p:cNvPicPr>
            <a:picLocks noChangeAspect="1"/>
          </p:cNvPicPr>
          <p:nvPr/>
        </p:nvPicPr>
        <p:blipFill>
          <a:blip r:embed="rId3"/>
          <a:stretch>
            <a:fillRect/>
          </a:stretch>
        </p:blipFill>
        <p:spPr>
          <a:xfrm>
            <a:off x="1408427" y="1469261"/>
            <a:ext cx="2208156" cy="3919477"/>
          </a:xfrm>
          <a:prstGeom prst="rect">
            <a:avLst/>
          </a:prstGeom>
        </p:spPr>
      </p:pic>
    </p:spTree>
    <p:extLst>
      <p:ext uri="{BB962C8B-B14F-4D97-AF65-F5344CB8AC3E}">
        <p14:creationId xmlns:p14="http://schemas.microsoft.com/office/powerpoint/2010/main" val="351550287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GIRLS</a:t>
            </a:r>
          </a:p>
        </p:txBody>
      </p:sp>
      <p:sp>
        <p:nvSpPr>
          <p:cNvPr id="3" name="Text Placeholder 2"/>
          <p:cNvSpPr>
            <a:spLocks noGrp="1"/>
          </p:cNvSpPr>
          <p:nvPr>
            <p:ph type="body" idx="1"/>
          </p:nvPr>
        </p:nvSpPr>
        <p:spPr>
          <a:xfrm>
            <a:off x="2690513" y="5066624"/>
            <a:ext cx="2940050" cy="576262"/>
          </a:xfrm>
        </p:spPr>
        <p:txBody>
          <a:bodyPr/>
          <a:lstStyle/>
          <a:p>
            <a:r>
              <a:rPr lang="en-CA" dirty="0">
                <a:solidFill>
                  <a:srgbClr val="FFC000"/>
                </a:solidFill>
              </a:rPr>
              <a:t>Meghan Perri</a:t>
            </a:r>
          </a:p>
        </p:txBody>
      </p:sp>
      <p:sp>
        <p:nvSpPr>
          <p:cNvPr id="5" name="Text Placeholder 4"/>
          <p:cNvSpPr>
            <a:spLocks noGrp="1"/>
          </p:cNvSpPr>
          <p:nvPr>
            <p:ph type="body" sz="half" idx="18"/>
          </p:nvPr>
        </p:nvSpPr>
        <p:spPr>
          <a:xfrm>
            <a:off x="2647336" y="5642886"/>
            <a:ext cx="2940050" cy="659189"/>
          </a:xfrm>
        </p:spPr>
        <p:txBody>
          <a:bodyPr/>
          <a:lstStyle/>
          <a:p>
            <a:r>
              <a:rPr lang="en-CA" dirty="0" err="1">
                <a:solidFill>
                  <a:srgbClr val="FFC000"/>
                </a:solidFill>
              </a:rPr>
              <a:t>Caltaf</a:t>
            </a:r>
            <a:r>
              <a:rPr lang="en-CA" dirty="0">
                <a:solidFill>
                  <a:srgbClr val="FFC000"/>
                </a:solidFill>
              </a:rPr>
              <a:t> Athletic Association</a:t>
            </a:r>
          </a:p>
        </p:txBody>
      </p:sp>
      <p:sp>
        <p:nvSpPr>
          <p:cNvPr id="9" name="Text Placeholder 8"/>
          <p:cNvSpPr>
            <a:spLocks noGrp="1"/>
          </p:cNvSpPr>
          <p:nvPr>
            <p:ph type="body" sz="quarter" idx="13"/>
          </p:nvPr>
        </p:nvSpPr>
        <p:spPr>
          <a:xfrm>
            <a:off x="7595754" y="5138092"/>
            <a:ext cx="2932113" cy="576262"/>
          </a:xfrm>
        </p:spPr>
        <p:txBody>
          <a:bodyPr/>
          <a:lstStyle/>
          <a:p>
            <a:r>
              <a:rPr lang="en-CA" dirty="0" err="1">
                <a:solidFill>
                  <a:srgbClr val="FFC000"/>
                </a:solidFill>
              </a:rPr>
              <a:t>Abbigale</a:t>
            </a:r>
            <a:r>
              <a:rPr lang="en-CA" dirty="0">
                <a:solidFill>
                  <a:srgbClr val="FFC000"/>
                </a:solidFill>
              </a:rPr>
              <a:t> Kirsch</a:t>
            </a:r>
          </a:p>
        </p:txBody>
      </p:sp>
      <p:sp>
        <p:nvSpPr>
          <p:cNvPr id="11" name="Text Placeholder 10"/>
          <p:cNvSpPr>
            <a:spLocks noGrp="1"/>
          </p:cNvSpPr>
          <p:nvPr>
            <p:ph type="body" sz="half" idx="20"/>
          </p:nvPr>
        </p:nvSpPr>
        <p:spPr>
          <a:xfrm>
            <a:off x="7635047" y="5714354"/>
            <a:ext cx="2935997" cy="659189"/>
          </a:xfrm>
        </p:spPr>
        <p:txBody>
          <a:bodyPr/>
          <a:lstStyle/>
          <a:p>
            <a:r>
              <a:rPr lang="en-CA" dirty="0">
                <a:solidFill>
                  <a:srgbClr val="FFC000"/>
                </a:solidFill>
              </a:rPr>
              <a:t>Split City Sonics </a:t>
            </a:r>
          </a:p>
        </p:txBody>
      </p:sp>
      <p:pic>
        <p:nvPicPr>
          <p:cNvPr id="6" name="Picture 5">
            <a:extLst>
              <a:ext uri="{FF2B5EF4-FFF2-40B4-BE49-F238E27FC236}">
                <a16:creationId xmlns:a16="http://schemas.microsoft.com/office/drawing/2014/main" id="{30B8F0E8-D015-41CD-90BB-A879472D6756}"/>
              </a:ext>
            </a:extLst>
          </p:cNvPr>
          <p:cNvPicPr>
            <a:picLocks noChangeAspect="1"/>
          </p:cNvPicPr>
          <p:nvPr/>
        </p:nvPicPr>
        <p:blipFill rotWithShape="1">
          <a:blip r:embed="rId2"/>
          <a:srcRect t="7996" b="9656"/>
          <a:stretch/>
        </p:blipFill>
        <p:spPr>
          <a:xfrm>
            <a:off x="7265643" y="1324835"/>
            <a:ext cx="2662128" cy="3899179"/>
          </a:xfrm>
          <a:prstGeom prst="rect">
            <a:avLst/>
          </a:prstGeom>
        </p:spPr>
      </p:pic>
      <p:pic>
        <p:nvPicPr>
          <p:cNvPr id="10" name="Picture 9">
            <a:extLst>
              <a:ext uri="{FF2B5EF4-FFF2-40B4-BE49-F238E27FC236}">
                <a16:creationId xmlns:a16="http://schemas.microsoft.com/office/drawing/2014/main" id="{E2AAEA40-29C3-45C6-83C1-873A1CBF0EE0}"/>
              </a:ext>
            </a:extLst>
          </p:cNvPr>
          <p:cNvPicPr>
            <a:picLocks noChangeAspect="1"/>
          </p:cNvPicPr>
          <p:nvPr/>
        </p:nvPicPr>
        <p:blipFill>
          <a:blip r:embed="rId3"/>
          <a:stretch>
            <a:fillRect/>
          </a:stretch>
        </p:blipFill>
        <p:spPr>
          <a:xfrm>
            <a:off x="1374217" y="1753507"/>
            <a:ext cx="5032047" cy="3156857"/>
          </a:xfrm>
          <a:prstGeom prst="rect">
            <a:avLst/>
          </a:prstGeom>
        </p:spPr>
      </p:pic>
    </p:spTree>
    <p:extLst>
      <p:ext uri="{BB962C8B-B14F-4D97-AF65-F5344CB8AC3E}">
        <p14:creationId xmlns:p14="http://schemas.microsoft.com/office/powerpoint/2010/main" val="292505162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BOYS</a:t>
            </a:r>
          </a:p>
        </p:txBody>
      </p:sp>
      <p:sp>
        <p:nvSpPr>
          <p:cNvPr id="3" name="Text Placeholder 2"/>
          <p:cNvSpPr>
            <a:spLocks noGrp="1"/>
          </p:cNvSpPr>
          <p:nvPr>
            <p:ph type="body" idx="1"/>
          </p:nvPr>
        </p:nvSpPr>
        <p:spPr>
          <a:xfrm>
            <a:off x="572568" y="4767890"/>
            <a:ext cx="2940050" cy="576262"/>
          </a:xfrm>
        </p:spPr>
        <p:txBody>
          <a:bodyPr/>
          <a:lstStyle/>
          <a:p>
            <a:r>
              <a:rPr lang="en-CA" dirty="0">
                <a:solidFill>
                  <a:srgbClr val="FFC000"/>
                </a:solidFill>
              </a:rPr>
              <a:t>Mats Swanson</a:t>
            </a:r>
          </a:p>
        </p:txBody>
      </p:sp>
      <p:sp>
        <p:nvSpPr>
          <p:cNvPr id="5" name="Text Placeholder 4"/>
          <p:cNvSpPr>
            <a:spLocks noGrp="1"/>
          </p:cNvSpPr>
          <p:nvPr>
            <p:ph type="body" sz="half" idx="18"/>
          </p:nvPr>
        </p:nvSpPr>
        <p:spPr>
          <a:xfrm>
            <a:off x="572568" y="5442373"/>
            <a:ext cx="2940050" cy="659189"/>
          </a:xfrm>
        </p:spPr>
        <p:txBody>
          <a:bodyPr/>
          <a:lstStyle/>
          <a:p>
            <a:r>
              <a:rPr lang="en-CA" dirty="0">
                <a:solidFill>
                  <a:srgbClr val="FFC000"/>
                </a:solidFill>
              </a:rPr>
              <a:t>Leduc Track and Field Club</a:t>
            </a:r>
          </a:p>
        </p:txBody>
      </p:sp>
      <p:sp>
        <p:nvSpPr>
          <p:cNvPr id="6" name="Text Placeholder 5"/>
          <p:cNvSpPr>
            <a:spLocks noGrp="1"/>
          </p:cNvSpPr>
          <p:nvPr>
            <p:ph type="body" sz="quarter" idx="3"/>
          </p:nvPr>
        </p:nvSpPr>
        <p:spPr>
          <a:xfrm>
            <a:off x="4078355" y="5141479"/>
            <a:ext cx="2930525" cy="576262"/>
          </a:xfrm>
        </p:spPr>
        <p:txBody>
          <a:bodyPr/>
          <a:lstStyle/>
          <a:p>
            <a:r>
              <a:rPr lang="en-CA" dirty="0">
                <a:solidFill>
                  <a:srgbClr val="FFC000"/>
                </a:solidFill>
              </a:rPr>
              <a:t>Duncan </a:t>
            </a:r>
            <a:r>
              <a:rPr lang="en-CA" dirty="0" err="1">
                <a:solidFill>
                  <a:srgbClr val="FFC000"/>
                </a:solidFill>
              </a:rPr>
              <a:t>Critch</a:t>
            </a:r>
            <a:endParaRPr lang="en-CA" dirty="0">
              <a:solidFill>
                <a:srgbClr val="FFC000"/>
              </a:solidFill>
            </a:endParaRPr>
          </a:p>
        </p:txBody>
      </p:sp>
      <p:sp>
        <p:nvSpPr>
          <p:cNvPr id="8" name="Text Placeholder 7"/>
          <p:cNvSpPr>
            <a:spLocks noGrp="1"/>
          </p:cNvSpPr>
          <p:nvPr>
            <p:ph type="body" sz="half" idx="19"/>
          </p:nvPr>
        </p:nvSpPr>
        <p:spPr>
          <a:xfrm>
            <a:off x="4078355" y="5749885"/>
            <a:ext cx="2934406" cy="659189"/>
          </a:xfrm>
        </p:spPr>
        <p:txBody>
          <a:bodyPr/>
          <a:lstStyle/>
          <a:p>
            <a:r>
              <a:rPr lang="en-CA" dirty="0">
                <a:solidFill>
                  <a:srgbClr val="FFC000"/>
                </a:solidFill>
              </a:rPr>
              <a:t>Lakeland Yellow Jackets</a:t>
            </a:r>
          </a:p>
        </p:txBody>
      </p:sp>
      <p:sp>
        <p:nvSpPr>
          <p:cNvPr id="9" name="Text Placeholder 8"/>
          <p:cNvSpPr>
            <a:spLocks noGrp="1"/>
          </p:cNvSpPr>
          <p:nvPr>
            <p:ph type="body" sz="quarter" idx="13"/>
          </p:nvPr>
        </p:nvSpPr>
        <p:spPr/>
        <p:txBody>
          <a:bodyPr/>
          <a:lstStyle/>
          <a:p>
            <a:r>
              <a:rPr lang="en-CA" dirty="0">
                <a:solidFill>
                  <a:srgbClr val="FFC000"/>
                </a:solidFill>
              </a:rPr>
              <a:t>Tyler Sharpe</a:t>
            </a:r>
          </a:p>
        </p:txBody>
      </p:sp>
      <p:sp>
        <p:nvSpPr>
          <p:cNvPr id="11" name="Text Placeholder 10"/>
          <p:cNvSpPr>
            <a:spLocks noGrp="1"/>
          </p:cNvSpPr>
          <p:nvPr>
            <p:ph type="body" sz="half" idx="20"/>
          </p:nvPr>
        </p:nvSpPr>
        <p:spPr/>
        <p:txBody>
          <a:bodyPr/>
          <a:lstStyle/>
          <a:p>
            <a:r>
              <a:rPr lang="en-CA" dirty="0" err="1">
                <a:solidFill>
                  <a:srgbClr val="FFC000"/>
                </a:solidFill>
              </a:rPr>
              <a:t>Caltaf</a:t>
            </a:r>
            <a:r>
              <a:rPr lang="en-CA" dirty="0">
                <a:solidFill>
                  <a:srgbClr val="FFC000"/>
                </a:solidFill>
              </a:rPr>
              <a:t> Athletic Association</a:t>
            </a:r>
          </a:p>
        </p:txBody>
      </p:sp>
      <p:pic>
        <p:nvPicPr>
          <p:cNvPr id="23" name="Picture 22">
            <a:extLst>
              <a:ext uri="{FF2B5EF4-FFF2-40B4-BE49-F238E27FC236}">
                <a16:creationId xmlns:a16="http://schemas.microsoft.com/office/drawing/2014/main" id="{1F1D2A90-85FB-462D-BCDB-4E22262611DE}"/>
              </a:ext>
            </a:extLst>
          </p:cNvPr>
          <p:cNvPicPr>
            <a:picLocks noChangeAspect="1"/>
          </p:cNvPicPr>
          <p:nvPr/>
        </p:nvPicPr>
        <p:blipFill>
          <a:blip r:embed="rId2"/>
          <a:stretch>
            <a:fillRect/>
          </a:stretch>
        </p:blipFill>
        <p:spPr>
          <a:xfrm>
            <a:off x="7501603" y="1435306"/>
            <a:ext cx="4294973" cy="2862197"/>
          </a:xfrm>
          <a:prstGeom prst="rect">
            <a:avLst/>
          </a:prstGeom>
        </p:spPr>
      </p:pic>
    </p:spTree>
    <p:extLst>
      <p:ext uri="{BB962C8B-B14F-4D97-AF65-F5344CB8AC3E}">
        <p14:creationId xmlns:p14="http://schemas.microsoft.com/office/powerpoint/2010/main" val="30638284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BOYS</a:t>
            </a:r>
          </a:p>
        </p:txBody>
      </p:sp>
      <p:sp>
        <p:nvSpPr>
          <p:cNvPr id="3" name="Text Placeholder 2"/>
          <p:cNvSpPr>
            <a:spLocks noGrp="1"/>
          </p:cNvSpPr>
          <p:nvPr>
            <p:ph type="body" idx="1"/>
          </p:nvPr>
        </p:nvSpPr>
        <p:spPr>
          <a:xfrm>
            <a:off x="446495" y="5201900"/>
            <a:ext cx="2940050" cy="576262"/>
          </a:xfrm>
        </p:spPr>
        <p:txBody>
          <a:bodyPr/>
          <a:lstStyle/>
          <a:p>
            <a:r>
              <a:rPr lang="en-CA" dirty="0">
                <a:solidFill>
                  <a:srgbClr val="FFC000"/>
                </a:solidFill>
              </a:rPr>
              <a:t>Ethan </a:t>
            </a:r>
            <a:r>
              <a:rPr lang="en-CA" dirty="0" err="1">
                <a:solidFill>
                  <a:srgbClr val="FFC000"/>
                </a:solidFill>
              </a:rPr>
              <a:t>Tweten</a:t>
            </a:r>
            <a:endParaRPr lang="en-CA" dirty="0">
              <a:solidFill>
                <a:srgbClr val="FFC000"/>
              </a:solidFill>
            </a:endParaRPr>
          </a:p>
        </p:txBody>
      </p:sp>
      <p:sp>
        <p:nvSpPr>
          <p:cNvPr id="5" name="Text Placeholder 4"/>
          <p:cNvSpPr>
            <a:spLocks noGrp="1"/>
          </p:cNvSpPr>
          <p:nvPr>
            <p:ph type="body" sz="half" idx="18"/>
          </p:nvPr>
        </p:nvSpPr>
        <p:spPr>
          <a:xfrm>
            <a:off x="446495" y="5771967"/>
            <a:ext cx="2940050" cy="659189"/>
          </a:xfrm>
        </p:spPr>
        <p:txBody>
          <a:bodyPr/>
          <a:lstStyle/>
          <a:p>
            <a:r>
              <a:rPr lang="en-CA" dirty="0">
                <a:solidFill>
                  <a:srgbClr val="FFC000"/>
                </a:solidFill>
              </a:rPr>
              <a:t>St. Albert Mustangs</a:t>
            </a:r>
          </a:p>
        </p:txBody>
      </p:sp>
      <p:sp>
        <p:nvSpPr>
          <p:cNvPr id="6" name="Text Placeholder 5"/>
          <p:cNvSpPr>
            <a:spLocks noGrp="1"/>
          </p:cNvSpPr>
          <p:nvPr>
            <p:ph type="body" sz="quarter" idx="3"/>
          </p:nvPr>
        </p:nvSpPr>
        <p:spPr>
          <a:xfrm>
            <a:off x="4722274" y="5490031"/>
            <a:ext cx="2930525" cy="576262"/>
          </a:xfrm>
        </p:spPr>
        <p:txBody>
          <a:bodyPr/>
          <a:lstStyle/>
          <a:p>
            <a:r>
              <a:rPr lang="en-CA" dirty="0">
                <a:solidFill>
                  <a:srgbClr val="FFC000"/>
                </a:solidFill>
              </a:rPr>
              <a:t>Logan Shaver</a:t>
            </a:r>
          </a:p>
        </p:txBody>
      </p:sp>
      <p:sp>
        <p:nvSpPr>
          <p:cNvPr id="8" name="Text Placeholder 7"/>
          <p:cNvSpPr>
            <a:spLocks noGrp="1"/>
          </p:cNvSpPr>
          <p:nvPr>
            <p:ph type="body" sz="half" idx="19"/>
          </p:nvPr>
        </p:nvSpPr>
        <p:spPr>
          <a:xfrm>
            <a:off x="4628796" y="6101561"/>
            <a:ext cx="2934406" cy="659189"/>
          </a:xfrm>
        </p:spPr>
        <p:txBody>
          <a:bodyPr/>
          <a:lstStyle/>
          <a:p>
            <a:r>
              <a:rPr lang="en-CA" dirty="0">
                <a:solidFill>
                  <a:srgbClr val="FFC000"/>
                </a:solidFill>
              </a:rPr>
              <a:t>Edmonton Olympic Track Club</a:t>
            </a:r>
          </a:p>
        </p:txBody>
      </p:sp>
      <p:sp>
        <p:nvSpPr>
          <p:cNvPr id="9" name="Text Placeholder 8"/>
          <p:cNvSpPr>
            <a:spLocks noGrp="1"/>
          </p:cNvSpPr>
          <p:nvPr>
            <p:ph type="body" sz="quarter" idx="13"/>
          </p:nvPr>
        </p:nvSpPr>
        <p:spPr>
          <a:xfrm>
            <a:off x="9259887" y="5149221"/>
            <a:ext cx="2932113" cy="576262"/>
          </a:xfrm>
        </p:spPr>
        <p:txBody>
          <a:bodyPr/>
          <a:lstStyle/>
          <a:p>
            <a:r>
              <a:rPr lang="en-CA" dirty="0">
                <a:solidFill>
                  <a:srgbClr val="FFC000"/>
                </a:solidFill>
              </a:rPr>
              <a:t>Carl Chu</a:t>
            </a:r>
          </a:p>
        </p:txBody>
      </p:sp>
      <p:sp>
        <p:nvSpPr>
          <p:cNvPr id="11" name="Text Placeholder 10"/>
          <p:cNvSpPr>
            <a:spLocks noGrp="1"/>
          </p:cNvSpPr>
          <p:nvPr>
            <p:ph type="body" sz="half" idx="20"/>
          </p:nvPr>
        </p:nvSpPr>
        <p:spPr>
          <a:xfrm>
            <a:off x="9226747" y="5704554"/>
            <a:ext cx="2935997" cy="659189"/>
          </a:xfrm>
        </p:spPr>
        <p:txBody>
          <a:bodyPr/>
          <a:lstStyle/>
          <a:p>
            <a:r>
              <a:rPr lang="en-CA" dirty="0" err="1">
                <a:solidFill>
                  <a:srgbClr val="FFC000"/>
                </a:solidFill>
              </a:rPr>
              <a:t>Voleo</a:t>
            </a:r>
            <a:r>
              <a:rPr lang="en-CA" dirty="0">
                <a:solidFill>
                  <a:srgbClr val="FFC000"/>
                </a:solidFill>
              </a:rPr>
              <a:t> Athletics </a:t>
            </a:r>
          </a:p>
        </p:txBody>
      </p:sp>
      <p:pic>
        <p:nvPicPr>
          <p:cNvPr id="10" name="Picture 9">
            <a:extLst>
              <a:ext uri="{FF2B5EF4-FFF2-40B4-BE49-F238E27FC236}">
                <a16:creationId xmlns:a16="http://schemas.microsoft.com/office/drawing/2014/main" id="{4F936790-A2DA-4983-A511-118BA7B49CB6}"/>
              </a:ext>
            </a:extLst>
          </p:cNvPr>
          <p:cNvPicPr>
            <a:picLocks noChangeAspect="1"/>
          </p:cNvPicPr>
          <p:nvPr/>
        </p:nvPicPr>
        <p:blipFill>
          <a:blip r:embed="rId2"/>
          <a:stretch>
            <a:fillRect/>
          </a:stretch>
        </p:blipFill>
        <p:spPr>
          <a:xfrm>
            <a:off x="8606973" y="1420648"/>
            <a:ext cx="2747451" cy="3661137"/>
          </a:xfrm>
          <a:prstGeom prst="rect">
            <a:avLst/>
          </a:prstGeom>
        </p:spPr>
      </p:pic>
      <p:pic>
        <p:nvPicPr>
          <p:cNvPr id="13" name="Picture 12">
            <a:extLst>
              <a:ext uri="{FF2B5EF4-FFF2-40B4-BE49-F238E27FC236}">
                <a16:creationId xmlns:a16="http://schemas.microsoft.com/office/drawing/2014/main" id="{C4318580-E0FE-4DD9-89E7-43E4B228D9C0}"/>
              </a:ext>
            </a:extLst>
          </p:cNvPr>
          <p:cNvPicPr>
            <a:picLocks noChangeAspect="1"/>
          </p:cNvPicPr>
          <p:nvPr/>
        </p:nvPicPr>
        <p:blipFill>
          <a:blip r:embed="rId3"/>
          <a:stretch>
            <a:fillRect/>
          </a:stretch>
        </p:blipFill>
        <p:spPr>
          <a:xfrm>
            <a:off x="214267" y="1636259"/>
            <a:ext cx="3370762" cy="3400684"/>
          </a:xfrm>
          <a:prstGeom prst="rect">
            <a:avLst/>
          </a:prstGeom>
        </p:spPr>
      </p:pic>
      <p:pic>
        <p:nvPicPr>
          <p:cNvPr id="15" name="Picture 14">
            <a:extLst>
              <a:ext uri="{FF2B5EF4-FFF2-40B4-BE49-F238E27FC236}">
                <a16:creationId xmlns:a16="http://schemas.microsoft.com/office/drawing/2014/main" id="{5AD7E908-1D07-46EC-851C-C8CFA624C8CA}"/>
              </a:ext>
            </a:extLst>
          </p:cNvPr>
          <p:cNvPicPr>
            <a:picLocks noChangeAspect="1"/>
          </p:cNvPicPr>
          <p:nvPr/>
        </p:nvPicPr>
        <p:blipFill rotWithShape="1">
          <a:blip r:embed="rId4"/>
          <a:srcRect l="16836" r="29372"/>
          <a:stretch/>
        </p:blipFill>
        <p:spPr>
          <a:xfrm>
            <a:off x="4628796" y="1690688"/>
            <a:ext cx="2747451" cy="3829411"/>
          </a:xfrm>
          <a:prstGeom prst="rect">
            <a:avLst/>
          </a:prstGeom>
        </p:spPr>
      </p:pic>
    </p:spTree>
    <p:extLst>
      <p:ext uri="{BB962C8B-B14F-4D97-AF65-F5344CB8AC3E}">
        <p14:creationId xmlns:p14="http://schemas.microsoft.com/office/powerpoint/2010/main" val="322407368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BOYS</a:t>
            </a:r>
          </a:p>
        </p:txBody>
      </p:sp>
      <p:sp>
        <p:nvSpPr>
          <p:cNvPr id="3" name="Text Placeholder 2"/>
          <p:cNvSpPr>
            <a:spLocks noGrp="1"/>
          </p:cNvSpPr>
          <p:nvPr>
            <p:ph type="body" idx="1"/>
          </p:nvPr>
        </p:nvSpPr>
        <p:spPr>
          <a:xfrm>
            <a:off x="572568" y="4767890"/>
            <a:ext cx="2940050" cy="576262"/>
          </a:xfrm>
        </p:spPr>
        <p:txBody>
          <a:bodyPr/>
          <a:lstStyle/>
          <a:p>
            <a:r>
              <a:rPr lang="en-CA" dirty="0">
                <a:solidFill>
                  <a:srgbClr val="FFC000"/>
                </a:solidFill>
              </a:rPr>
              <a:t>Brycen Lowes</a:t>
            </a:r>
          </a:p>
        </p:txBody>
      </p:sp>
      <p:sp>
        <p:nvSpPr>
          <p:cNvPr id="5" name="Text Placeholder 4"/>
          <p:cNvSpPr>
            <a:spLocks noGrp="1"/>
          </p:cNvSpPr>
          <p:nvPr>
            <p:ph type="body" sz="half" idx="18"/>
          </p:nvPr>
        </p:nvSpPr>
        <p:spPr>
          <a:xfrm>
            <a:off x="572568" y="5442373"/>
            <a:ext cx="2940050" cy="659189"/>
          </a:xfrm>
        </p:spPr>
        <p:txBody>
          <a:bodyPr/>
          <a:lstStyle/>
          <a:p>
            <a:r>
              <a:rPr lang="en-CA" dirty="0">
                <a:solidFill>
                  <a:srgbClr val="FFC000"/>
                </a:solidFill>
              </a:rPr>
              <a:t>Airdrie Aces Athletics Club</a:t>
            </a:r>
          </a:p>
        </p:txBody>
      </p:sp>
      <p:sp>
        <p:nvSpPr>
          <p:cNvPr id="6" name="Text Placeholder 5"/>
          <p:cNvSpPr>
            <a:spLocks noGrp="1"/>
          </p:cNvSpPr>
          <p:nvPr>
            <p:ph type="body" sz="quarter" idx="3"/>
          </p:nvPr>
        </p:nvSpPr>
        <p:spPr>
          <a:xfrm>
            <a:off x="4078355" y="5141479"/>
            <a:ext cx="2930525" cy="576262"/>
          </a:xfrm>
        </p:spPr>
        <p:txBody>
          <a:bodyPr/>
          <a:lstStyle/>
          <a:p>
            <a:r>
              <a:rPr lang="en-CA" dirty="0">
                <a:solidFill>
                  <a:srgbClr val="FFC000"/>
                </a:solidFill>
              </a:rPr>
              <a:t>Luke Dawson</a:t>
            </a:r>
          </a:p>
        </p:txBody>
      </p:sp>
      <p:sp>
        <p:nvSpPr>
          <p:cNvPr id="8" name="Text Placeholder 7"/>
          <p:cNvSpPr>
            <a:spLocks noGrp="1"/>
          </p:cNvSpPr>
          <p:nvPr>
            <p:ph type="body" sz="half" idx="19"/>
          </p:nvPr>
        </p:nvSpPr>
        <p:spPr>
          <a:xfrm>
            <a:off x="4078355" y="5749885"/>
            <a:ext cx="2934406" cy="659189"/>
          </a:xfrm>
        </p:spPr>
        <p:txBody>
          <a:bodyPr/>
          <a:lstStyle/>
          <a:p>
            <a:r>
              <a:rPr lang="en-CA" dirty="0">
                <a:solidFill>
                  <a:srgbClr val="FFC000"/>
                </a:solidFill>
              </a:rPr>
              <a:t>Edmonton Columbians</a:t>
            </a:r>
          </a:p>
        </p:txBody>
      </p:sp>
      <p:sp>
        <p:nvSpPr>
          <p:cNvPr id="9" name="Text Placeholder 8"/>
          <p:cNvSpPr>
            <a:spLocks noGrp="1"/>
          </p:cNvSpPr>
          <p:nvPr>
            <p:ph type="body" sz="quarter" idx="13"/>
          </p:nvPr>
        </p:nvSpPr>
        <p:spPr>
          <a:xfrm>
            <a:off x="8283293" y="5056021"/>
            <a:ext cx="2932113" cy="576262"/>
          </a:xfrm>
        </p:spPr>
        <p:txBody>
          <a:bodyPr/>
          <a:lstStyle/>
          <a:p>
            <a:r>
              <a:rPr lang="en-CA" dirty="0">
                <a:solidFill>
                  <a:srgbClr val="FFC000"/>
                </a:solidFill>
              </a:rPr>
              <a:t>Eric </a:t>
            </a:r>
            <a:r>
              <a:rPr lang="en-CA" dirty="0" err="1">
                <a:solidFill>
                  <a:srgbClr val="FFC000"/>
                </a:solidFill>
              </a:rPr>
              <a:t>Boyko</a:t>
            </a:r>
            <a:endParaRPr lang="en-CA" dirty="0">
              <a:solidFill>
                <a:srgbClr val="FFC000"/>
              </a:solidFill>
            </a:endParaRPr>
          </a:p>
        </p:txBody>
      </p:sp>
      <p:sp>
        <p:nvSpPr>
          <p:cNvPr id="11" name="Text Placeholder 10"/>
          <p:cNvSpPr>
            <a:spLocks noGrp="1"/>
          </p:cNvSpPr>
          <p:nvPr>
            <p:ph type="body" sz="half" idx="20"/>
          </p:nvPr>
        </p:nvSpPr>
        <p:spPr>
          <a:xfrm>
            <a:off x="7978369" y="5717741"/>
            <a:ext cx="2935997" cy="659189"/>
          </a:xfrm>
        </p:spPr>
        <p:txBody>
          <a:bodyPr/>
          <a:lstStyle/>
          <a:p>
            <a:r>
              <a:rPr lang="en-CA" dirty="0">
                <a:solidFill>
                  <a:srgbClr val="FFC000"/>
                </a:solidFill>
              </a:rPr>
              <a:t>Edmonton Harriers Track Club</a:t>
            </a:r>
          </a:p>
        </p:txBody>
      </p:sp>
      <p:pic>
        <p:nvPicPr>
          <p:cNvPr id="10" name="Picture 9">
            <a:extLst>
              <a:ext uri="{FF2B5EF4-FFF2-40B4-BE49-F238E27FC236}">
                <a16:creationId xmlns:a16="http://schemas.microsoft.com/office/drawing/2014/main" id="{CE5D60D6-9EC3-467B-8756-4609FE02975C}"/>
              </a:ext>
            </a:extLst>
          </p:cNvPr>
          <p:cNvPicPr>
            <a:picLocks noChangeAspect="1"/>
          </p:cNvPicPr>
          <p:nvPr/>
        </p:nvPicPr>
        <p:blipFill>
          <a:blip r:embed="rId2"/>
          <a:stretch>
            <a:fillRect/>
          </a:stretch>
        </p:blipFill>
        <p:spPr>
          <a:xfrm>
            <a:off x="7731909" y="1548183"/>
            <a:ext cx="2737757" cy="3650343"/>
          </a:xfrm>
          <a:prstGeom prst="rect">
            <a:avLst/>
          </a:prstGeom>
        </p:spPr>
      </p:pic>
    </p:spTree>
    <p:extLst>
      <p:ext uri="{BB962C8B-B14F-4D97-AF65-F5344CB8AC3E}">
        <p14:creationId xmlns:p14="http://schemas.microsoft.com/office/powerpoint/2010/main" val="23586189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BANTAM BOYS</a:t>
            </a:r>
          </a:p>
        </p:txBody>
      </p:sp>
      <p:sp>
        <p:nvSpPr>
          <p:cNvPr id="3" name="Text Placeholder 2"/>
          <p:cNvSpPr>
            <a:spLocks noGrp="1"/>
          </p:cNvSpPr>
          <p:nvPr>
            <p:ph type="body" idx="1"/>
          </p:nvPr>
        </p:nvSpPr>
        <p:spPr>
          <a:xfrm>
            <a:off x="1759575" y="5415803"/>
            <a:ext cx="2940050" cy="576262"/>
          </a:xfrm>
        </p:spPr>
        <p:txBody>
          <a:bodyPr/>
          <a:lstStyle/>
          <a:p>
            <a:r>
              <a:rPr lang="en-CA" dirty="0">
                <a:solidFill>
                  <a:srgbClr val="FFC000"/>
                </a:solidFill>
              </a:rPr>
              <a:t>Keenan Desmarais</a:t>
            </a:r>
          </a:p>
        </p:txBody>
      </p:sp>
      <p:sp>
        <p:nvSpPr>
          <p:cNvPr id="5" name="Text Placeholder 4"/>
          <p:cNvSpPr>
            <a:spLocks noGrp="1"/>
          </p:cNvSpPr>
          <p:nvPr>
            <p:ph type="body" sz="half" idx="18"/>
          </p:nvPr>
        </p:nvSpPr>
        <p:spPr>
          <a:xfrm>
            <a:off x="1759575" y="6198811"/>
            <a:ext cx="2940050" cy="659189"/>
          </a:xfrm>
        </p:spPr>
        <p:txBody>
          <a:bodyPr/>
          <a:lstStyle/>
          <a:p>
            <a:r>
              <a:rPr lang="en-CA" dirty="0">
                <a:solidFill>
                  <a:srgbClr val="FFC000"/>
                </a:solidFill>
              </a:rPr>
              <a:t>Edmonton Harriers Track Club</a:t>
            </a:r>
          </a:p>
        </p:txBody>
      </p:sp>
      <p:sp>
        <p:nvSpPr>
          <p:cNvPr id="6" name="Text Placeholder 5"/>
          <p:cNvSpPr>
            <a:spLocks noGrp="1"/>
          </p:cNvSpPr>
          <p:nvPr>
            <p:ph type="body" sz="quarter" idx="3"/>
          </p:nvPr>
        </p:nvSpPr>
        <p:spPr>
          <a:xfrm>
            <a:off x="7933480" y="5330398"/>
            <a:ext cx="2930525" cy="576262"/>
          </a:xfrm>
        </p:spPr>
        <p:txBody>
          <a:bodyPr/>
          <a:lstStyle/>
          <a:p>
            <a:r>
              <a:rPr lang="en-CA" dirty="0">
                <a:solidFill>
                  <a:srgbClr val="FFC000"/>
                </a:solidFill>
              </a:rPr>
              <a:t>Benjamin Jansen</a:t>
            </a:r>
          </a:p>
        </p:txBody>
      </p:sp>
      <p:sp>
        <p:nvSpPr>
          <p:cNvPr id="8" name="Text Placeholder 7"/>
          <p:cNvSpPr>
            <a:spLocks noGrp="1"/>
          </p:cNvSpPr>
          <p:nvPr>
            <p:ph type="body" sz="half" idx="19"/>
          </p:nvPr>
        </p:nvSpPr>
        <p:spPr>
          <a:xfrm>
            <a:off x="7933480" y="5992065"/>
            <a:ext cx="2934406" cy="659189"/>
          </a:xfrm>
        </p:spPr>
        <p:txBody>
          <a:bodyPr/>
          <a:lstStyle/>
          <a:p>
            <a:r>
              <a:rPr lang="en-CA" dirty="0" err="1">
                <a:solidFill>
                  <a:srgbClr val="FFC000"/>
                </a:solidFill>
              </a:rPr>
              <a:t>Caltaf</a:t>
            </a:r>
            <a:r>
              <a:rPr lang="en-CA" dirty="0">
                <a:solidFill>
                  <a:srgbClr val="FFC000"/>
                </a:solidFill>
              </a:rPr>
              <a:t> Athletic Association</a:t>
            </a:r>
          </a:p>
        </p:txBody>
      </p:sp>
      <p:pic>
        <p:nvPicPr>
          <p:cNvPr id="25" name="Picture 24">
            <a:extLst>
              <a:ext uri="{FF2B5EF4-FFF2-40B4-BE49-F238E27FC236}">
                <a16:creationId xmlns:a16="http://schemas.microsoft.com/office/drawing/2014/main" id="{56C7668A-29AA-485C-8658-14B7606FFB7B}"/>
              </a:ext>
            </a:extLst>
          </p:cNvPr>
          <p:cNvPicPr>
            <a:picLocks noChangeAspect="1"/>
          </p:cNvPicPr>
          <p:nvPr/>
        </p:nvPicPr>
        <p:blipFill>
          <a:blip r:embed="rId2"/>
          <a:stretch>
            <a:fillRect/>
          </a:stretch>
        </p:blipFill>
        <p:spPr>
          <a:xfrm rot="5400000">
            <a:off x="7101076" y="1513950"/>
            <a:ext cx="4458002" cy="3343502"/>
          </a:xfrm>
          <a:prstGeom prst="rect">
            <a:avLst/>
          </a:prstGeom>
        </p:spPr>
      </p:pic>
      <p:pic>
        <p:nvPicPr>
          <p:cNvPr id="27" name="Picture 26">
            <a:extLst>
              <a:ext uri="{FF2B5EF4-FFF2-40B4-BE49-F238E27FC236}">
                <a16:creationId xmlns:a16="http://schemas.microsoft.com/office/drawing/2014/main" id="{0F93623F-75F2-4925-91B4-1DCAC5F47262}"/>
              </a:ext>
            </a:extLst>
          </p:cNvPr>
          <p:cNvPicPr>
            <a:picLocks noChangeAspect="1"/>
          </p:cNvPicPr>
          <p:nvPr/>
        </p:nvPicPr>
        <p:blipFill rotWithShape="1">
          <a:blip r:embed="rId3"/>
          <a:srcRect t="24277" r="15365" b="6729"/>
          <a:stretch/>
        </p:blipFill>
        <p:spPr>
          <a:xfrm>
            <a:off x="1557849" y="1466490"/>
            <a:ext cx="3343501" cy="3948212"/>
          </a:xfrm>
          <a:prstGeom prst="rect">
            <a:avLst/>
          </a:prstGeom>
        </p:spPr>
      </p:pic>
    </p:spTree>
    <p:extLst>
      <p:ext uri="{BB962C8B-B14F-4D97-AF65-F5344CB8AC3E}">
        <p14:creationId xmlns:p14="http://schemas.microsoft.com/office/powerpoint/2010/main" val="22318118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649" y="184261"/>
            <a:ext cx="6400800" cy="6673739"/>
          </a:xfrm>
        </p:spPr>
        <p:txBody>
          <a:bodyPr>
            <a:normAutofit fontScale="90000"/>
          </a:bodyPr>
          <a:lstStyle/>
          <a:p>
            <a:r>
              <a:rPr lang="en-CA" dirty="0"/>
              <a:t>The Alberta NWT Command of the Royal Canadian Legion is proud to present the 2017 Ron </a:t>
            </a:r>
            <a:r>
              <a:rPr lang="en-CA" dirty="0" err="1"/>
              <a:t>Rivard</a:t>
            </a:r>
            <a:r>
              <a:rPr lang="en-CA" dirty="0"/>
              <a:t> Memorial Trophy to the athlete that shows outstanding character and commitment to the Provincial Legion program</a:t>
            </a:r>
            <a:br>
              <a:rPr lang="en-CA" dirty="0"/>
            </a:br>
            <a:br>
              <a:rPr lang="en-CA" dirty="0"/>
            </a:br>
            <a:r>
              <a:rPr lang="en-CA" b="1" dirty="0"/>
              <a:t>This years recipients are </a:t>
            </a:r>
            <a:br>
              <a:rPr lang="en-CA" dirty="0"/>
            </a:br>
            <a:r>
              <a:rPr lang="en-CA" b="1" dirty="0"/>
              <a:t> </a:t>
            </a:r>
            <a:br>
              <a:rPr lang="en-CA" dirty="0"/>
            </a:br>
            <a:r>
              <a:rPr lang="en-CA" sz="2700" dirty="0"/>
              <a:t>Ryder Horton</a:t>
            </a:r>
            <a:br>
              <a:rPr lang="en-CA" sz="2700" dirty="0"/>
            </a:br>
            <a:r>
              <a:rPr lang="en-CA" sz="2700" dirty="0" err="1"/>
              <a:t>Voleo</a:t>
            </a:r>
            <a:r>
              <a:rPr lang="en-CA" sz="2700" dirty="0"/>
              <a:t> Athletic Club</a:t>
            </a:r>
            <a:br>
              <a:rPr lang="en-CA" sz="2700" dirty="0"/>
            </a:br>
            <a:br>
              <a:rPr lang="en-CA" sz="2700" dirty="0"/>
            </a:br>
            <a:br>
              <a:rPr lang="en-CA" dirty="0"/>
            </a:br>
            <a:r>
              <a:rPr lang="en-CA" dirty="0"/>
              <a:t> </a:t>
            </a:r>
            <a:br>
              <a:rPr lang="en-CA" dirty="0"/>
            </a:br>
            <a:br>
              <a:rPr lang="en-CA" dirty="0"/>
            </a:br>
            <a:endParaRPr lang="en-CA"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385" y="5408922"/>
            <a:ext cx="3637064" cy="1333168"/>
          </a:xfrm>
          <a:prstGeom prst="rect">
            <a:avLst/>
          </a:prstGeom>
        </p:spPr>
      </p:pic>
    </p:spTree>
    <p:extLst>
      <p:ext uri="{BB962C8B-B14F-4D97-AF65-F5344CB8AC3E}">
        <p14:creationId xmlns:p14="http://schemas.microsoft.com/office/powerpoint/2010/main" val="310707058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8"/>
            <a:ext cx="5290278" cy="1321203"/>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Chloe Palmer</a:t>
            </a:r>
            <a:br>
              <a:rPr lang="en-CA" sz="4000" dirty="0">
                <a:solidFill>
                  <a:srgbClr val="FFC000"/>
                </a:solidFill>
              </a:rPr>
            </a:br>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96415689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8"/>
            <a:ext cx="5290278" cy="1321203"/>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Sadie </a:t>
            </a:r>
            <a:r>
              <a:rPr lang="en-CA" sz="4000" dirty="0" err="1">
                <a:solidFill>
                  <a:srgbClr val="FFC000"/>
                </a:solidFill>
              </a:rPr>
              <a:t>Sigfstead</a:t>
            </a:r>
            <a:endParaRPr lang="en-CA" sz="4000" dirty="0">
              <a:solidFill>
                <a:srgbClr val="FFC000"/>
              </a:solidFill>
            </a:endParaRP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1459815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Ella Clayton</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2651542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TYKE GIRLS</a:t>
            </a:r>
          </a:p>
        </p:txBody>
      </p:sp>
      <p:sp>
        <p:nvSpPr>
          <p:cNvPr id="15" name="Text Placeholder 14"/>
          <p:cNvSpPr>
            <a:spLocks noGrp="1"/>
          </p:cNvSpPr>
          <p:nvPr>
            <p:ph type="body" idx="1"/>
          </p:nvPr>
        </p:nvSpPr>
        <p:spPr>
          <a:xfrm>
            <a:off x="656720" y="5587578"/>
            <a:ext cx="2940050" cy="576262"/>
          </a:xfrm>
        </p:spPr>
        <p:txBody>
          <a:bodyPr/>
          <a:lstStyle/>
          <a:p>
            <a:r>
              <a:rPr lang="en-CA" dirty="0" err="1">
                <a:solidFill>
                  <a:srgbClr val="FFC000"/>
                </a:solidFill>
              </a:rPr>
              <a:t>Neesha</a:t>
            </a:r>
            <a:r>
              <a:rPr lang="en-CA" dirty="0">
                <a:solidFill>
                  <a:srgbClr val="FFC000"/>
                </a:solidFill>
              </a:rPr>
              <a:t> Walter</a:t>
            </a:r>
          </a:p>
        </p:txBody>
      </p:sp>
      <p:sp>
        <p:nvSpPr>
          <p:cNvPr id="18" name="Text Placeholder 17"/>
          <p:cNvSpPr>
            <a:spLocks noGrp="1"/>
          </p:cNvSpPr>
          <p:nvPr>
            <p:ph type="body" sz="half" idx="18"/>
          </p:nvPr>
        </p:nvSpPr>
        <p:spPr>
          <a:xfrm>
            <a:off x="656720" y="6217510"/>
            <a:ext cx="2940050" cy="659189"/>
          </a:xfrm>
        </p:spPr>
        <p:txBody>
          <a:bodyPr/>
          <a:lstStyle/>
          <a:p>
            <a:r>
              <a:rPr lang="en-CA" dirty="0" err="1">
                <a:solidFill>
                  <a:srgbClr val="FFC000"/>
                </a:solidFill>
              </a:rPr>
              <a:t>Caltaf</a:t>
            </a:r>
            <a:r>
              <a:rPr lang="en-CA" dirty="0">
                <a:solidFill>
                  <a:srgbClr val="FFC000"/>
                </a:solidFill>
              </a:rPr>
              <a:t> Athletic Association</a:t>
            </a:r>
          </a:p>
        </p:txBody>
      </p:sp>
      <p:sp>
        <p:nvSpPr>
          <p:cNvPr id="16" name="Text Placeholder 15"/>
          <p:cNvSpPr>
            <a:spLocks noGrp="1"/>
          </p:cNvSpPr>
          <p:nvPr>
            <p:ph type="body" sz="quarter" idx="3"/>
          </p:nvPr>
        </p:nvSpPr>
        <p:spPr>
          <a:xfrm>
            <a:off x="4715580" y="5460946"/>
            <a:ext cx="3104648" cy="576262"/>
          </a:xfrm>
        </p:spPr>
        <p:txBody>
          <a:bodyPr/>
          <a:lstStyle/>
          <a:p>
            <a:r>
              <a:rPr lang="en-CA" dirty="0" err="1">
                <a:solidFill>
                  <a:srgbClr val="FFC000"/>
                </a:solidFill>
              </a:rPr>
              <a:t>Aryonnah</a:t>
            </a:r>
            <a:r>
              <a:rPr lang="en-CA" dirty="0">
                <a:solidFill>
                  <a:srgbClr val="FFC000"/>
                </a:solidFill>
              </a:rPr>
              <a:t> Knee</a:t>
            </a:r>
          </a:p>
        </p:txBody>
      </p:sp>
      <p:sp>
        <p:nvSpPr>
          <p:cNvPr id="19" name="Text Placeholder 18"/>
          <p:cNvSpPr>
            <a:spLocks noGrp="1"/>
          </p:cNvSpPr>
          <p:nvPr>
            <p:ph type="body" sz="half" idx="19"/>
          </p:nvPr>
        </p:nvSpPr>
        <p:spPr>
          <a:xfrm>
            <a:off x="4628797" y="6086440"/>
            <a:ext cx="2934406" cy="659189"/>
          </a:xfrm>
        </p:spPr>
        <p:txBody>
          <a:bodyPr/>
          <a:lstStyle/>
          <a:p>
            <a:r>
              <a:rPr lang="en-CA" dirty="0">
                <a:solidFill>
                  <a:srgbClr val="FFC000"/>
                </a:solidFill>
              </a:rPr>
              <a:t>Leduc Track and Field Club</a:t>
            </a:r>
          </a:p>
        </p:txBody>
      </p:sp>
      <p:sp>
        <p:nvSpPr>
          <p:cNvPr id="31" name="Text Placeholder 16"/>
          <p:cNvSpPr txBox="1">
            <a:spLocks/>
          </p:cNvSpPr>
          <p:nvPr/>
        </p:nvSpPr>
        <p:spPr>
          <a:xfrm>
            <a:off x="8939039" y="5460946"/>
            <a:ext cx="2932113" cy="5762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dirty="0" err="1">
                <a:solidFill>
                  <a:srgbClr val="FFC000"/>
                </a:solidFill>
              </a:rPr>
              <a:t>Naoise</a:t>
            </a:r>
            <a:r>
              <a:rPr lang="en-CA" dirty="0">
                <a:solidFill>
                  <a:srgbClr val="FFC000"/>
                </a:solidFill>
              </a:rPr>
              <a:t> </a:t>
            </a:r>
            <a:r>
              <a:rPr lang="en-CA" dirty="0" err="1">
                <a:solidFill>
                  <a:srgbClr val="FFC000"/>
                </a:solidFill>
              </a:rPr>
              <a:t>Gelber</a:t>
            </a:r>
            <a:endParaRPr lang="en-CA" dirty="0">
              <a:solidFill>
                <a:srgbClr val="FFC000"/>
              </a:solidFill>
            </a:endParaRPr>
          </a:p>
        </p:txBody>
      </p:sp>
      <p:sp>
        <p:nvSpPr>
          <p:cNvPr id="34" name="Rectangle 33"/>
          <p:cNvSpPr/>
          <p:nvPr/>
        </p:nvSpPr>
        <p:spPr>
          <a:xfrm>
            <a:off x="8939039" y="6023631"/>
            <a:ext cx="2108405" cy="307777"/>
          </a:xfrm>
          <a:prstGeom prst="rect">
            <a:avLst/>
          </a:prstGeom>
        </p:spPr>
        <p:txBody>
          <a:bodyPr wrap="square">
            <a:spAutoFit/>
          </a:bodyPr>
          <a:lstStyle/>
          <a:p>
            <a:r>
              <a:rPr lang="en-CA" sz="1400" dirty="0">
                <a:solidFill>
                  <a:srgbClr val="FFC000"/>
                </a:solidFill>
              </a:rPr>
              <a:t>Pass Trak</a:t>
            </a:r>
          </a:p>
        </p:txBody>
      </p:sp>
      <p:pic>
        <p:nvPicPr>
          <p:cNvPr id="21" name="Picture 20">
            <a:extLst>
              <a:ext uri="{FF2B5EF4-FFF2-40B4-BE49-F238E27FC236}">
                <a16:creationId xmlns:a16="http://schemas.microsoft.com/office/drawing/2014/main" id="{572AF5D4-D5D7-49C5-B011-54E035331136}"/>
              </a:ext>
            </a:extLst>
          </p:cNvPr>
          <p:cNvPicPr>
            <a:picLocks noChangeAspect="1"/>
          </p:cNvPicPr>
          <p:nvPr/>
        </p:nvPicPr>
        <p:blipFill>
          <a:blip r:embed="rId2"/>
          <a:stretch>
            <a:fillRect/>
          </a:stretch>
        </p:blipFill>
        <p:spPr>
          <a:xfrm rot="5400000">
            <a:off x="8108112" y="2099855"/>
            <a:ext cx="3770257" cy="2827693"/>
          </a:xfrm>
          <a:prstGeom prst="rect">
            <a:avLst/>
          </a:prstGeom>
        </p:spPr>
      </p:pic>
      <p:pic>
        <p:nvPicPr>
          <p:cNvPr id="23" name="Picture 22">
            <a:extLst>
              <a:ext uri="{FF2B5EF4-FFF2-40B4-BE49-F238E27FC236}">
                <a16:creationId xmlns:a16="http://schemas.microsoft.com/office/drawing/2014/main" id="{FD92EF72-ED2B-4227-9829-7A5DE43ABEF7}"/>
              </a:ext>
            </a:extLst>
          </p:cNvPr>
          <p:cNvPicPr>
            <a:picLocks noChangeAspect="1"/>
          </p:cNvPicPr>
          <p:nvPr/>
        </p:nvPicPr>
        <p:blipFill>
          <a:blip r:embed="rId3"/>
          <a:stretch>
            <a:fillRect/>
          </a:stretch>
        </p:blipFill>
        <p:spPr>
          <a:xfrm>
            <a:off x="329192" y="1597538"/>
            <a:ext cx="2992531" cy="3990040"/>
          </a:xfrm>
          <a:prstGeom prst="rect">
            <a:avLst/>
          </a:prstGeom>
        </p:spPr>
      </p:pic>
      <p:pic>
        <p:nvPicPr>
          <p:cNvPr id="26" name="Picture 25">
            <a:extLst>
              <a:ext uri="{FF2B5EF4-FFF2-40B4-BE49-F238E27FC236}">
                <a16:creationId xmlns:a16="http://schemas.microsoft.com/office/drawing/2014/main" id="{A728E43E-3967-4499-8FC1-B93A9E45A725}"/>
              </a:ext>
            </a:extLst>
          </p:cNvPr>
          <p:cNvPicPr>
            <a:picLocks noChangeAspect="1"/>
          </p:cNvPicPr>
          <p:nvPr/>
        </p:nvPicPr>
        <p:blipFill>
          <a:blip r:embed="rId4"/>
          <a:stretch>
            <a:fillRect/>
          </a:stretch>
        </p:blipFill>
        <p:spPr>
          <a:xfrm>
            <a:off x="4398234" y="1600385"/>
            <a:ext cx="2641195" cy="3961793"/>
          </a:xfrm>
          <a:prstGeom prst="rect">
            <a:avLst/>
          </a:prstGeom>
        </p:spPr>
      </p:pic>
    </p:spTree>
    <p:extLst>
      <p:ext uri="{BB962C8B-B14F-4D97-AF65-F5344CB8AC3E}">
        <p14:creationId xmlns:p14="http://schemas.microsoft.com/office/powerpoint/2010/main" val="268789542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Natasha </a:t>
            </a:r>
            <a:r>
              <a:rPr lang="en-CA" sz="4000" dirty="0" err="1">
                <a:solidFill>
                  <a:srgbClr val="FFC000"/>
                </a:solidFill>
              </a:rPr>
              <a:t>Gatzke</a:t>
            </a:r>
            <a:endParaRPr lang="en-CA" sz="4000" dirty="0">
              <a:solidFill>
                <a:srgbClr val="FFC000"/>
              </a:solidFill>
            </a:endParaRPr>
          </a:p>
          <a:p>
            <a:r>
              <a:rPr lang="en-CA" sz="3200" dirty="0">
                <a:solidFill>
                  <a:srgbClr val="FFC000"/>
                </a:solidFill>
              </a:rPr>
              <a:t>Calgary Warriors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891781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352908" cy="1269436"/>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Hannah </a:t>
            </a:r>
            <a:r>
              <a:rPr lang="en-CA" sz="4000" dirty="0" err="1">
                <a:solidFill>
                  <a:srgbClr val="FFC000"/>
                </a:solidFill>
              </a:rPr>
              <a:t>Heise</a:t>
            </a:r>
            <a:endParaRPr lang="en-CA" sz="4000" dirty="0">
              <a:solidFill>
                <a:srgbClr val="FFC000"/>
              </a:solidFill>
            </a:endParaRPr>
          </a:p>
          <a:p>
            <a:r>
              <a:rPr lang="en-CA" sz="3200" dirty="0">
                <a:solidFill>
                  <a:srgbClr val="FFC000"/>
                </a:solidFill>
              </a:rPr>
              <a:t>Edmonton Olympic Track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8304635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Skylar Sieben</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64597895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Erika Binder</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16643171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Julia </a:t>
            </a:r>
            <a:r>
              <a:rPr lang="en-CA" sz="4000" dirty="0" err="1">
                <a:solidFill>
                  <a:srgbClr val="FFC000"/>
                </a:solidFill>
              </a:rPr>
              <a:t>Lovsin</a:t>
            </a:r>
            <a:r>
              <a:rPr lang="en-CA" sz="4000" dirty="0">
                <a:solidFill>
                  <a:srgbClr val="FFC000"/>
                </a:solidFill>
              </a:rPr>
              <a:t> </a:t>
            </a: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31886927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064809" cy="1269436"/>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Emma Bauer</a:t>
            </a:r>
          </a:p>
          <a:p>
            <a:r>
              <a:rPr lang="en-CA" sz="3200" dirty="0">
                <a:solidFill>
                  <a:srgbClr val="FFC000"/>
                </a:solidFill>
              </a:rPr>
              <a:t>Chinook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40684598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Kiara Tan</a:t>
            </a:r>
          </a:p>
          <a:p>
            <a:r>
              <a:rPr lang="en-CA" sz="3200" dirty="0">
                <a:solidFill>
                  <a:srgbClr val="FFC000"/>
                </a:solidFill>
              </a:rPr>
              <a:t>YEG Lightning</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39377333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Savanna Jordan</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0614334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Emma Hubbard</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43660600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Janae Watts</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95771115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TYKE GIRLS</a:t>
            </a:r>
          </a:p>
        </p:txBody>
      </p:sp>
      <p:sp>
        <p:nvSpPr>
          <p:cNvPr id="15" name="Text Placeholder 14"/>
          <p:cNvSpPr>
            <a:spLocks noGrp="1"/>
          </p:cNvSpPr>
          <p:nvPr>
            <p:ph type="body" idx="1"/>
          </p:nvPr>
        </p:nvSpPr>
        <p:spPr>
          <a:xfrm>
            <a:off x="311615" y="5080835"/>
            <a:ext cx="2940050" cy="576262"/>
          </a:xfrm>
        </p:spPr>
        <p:txBody>
          <a:bodyPr/>
          <a:lstStyle/>
          <a:p>
            <a:r>
              <a:rPr lang="en-CA" dirty="0">
                <a:solidFill>
                  <a:srgbClr val="FFC000"/>
                </a:solidFill>
              </a:rPr>
              <a:t>Melania Jovanovic</a:t>
            </a:r>
          </a:p>
        </p:txBody>
      </p:sp>
      <p:sp>
        <p:nvSpPr>
          <p:cNvPr id="18" name="Text Placeholder 17"/>
          <p:cNvSpPr>
            <a:spLocks noGrp="1"/>
          </p:cNvSpPr>
          <p:nvPr>
            <p:ph type="body" sz="half" idx="18"/>
          </p:nvPr>
        </p:nvSpPr>
        <p:spPr>
          <a:xfrm>
            <a:off x="343040" y="5707614"/>
            <a:ext cx="2940050" cy="659189"/>
          </a:xfrm>
        </p:spPr>
        <p:txBody>
          <a:bodyPr/>
          <a:lstStyle/>
          <a:p>
            <a:r>
              <a:rPr lang="en-CA" dirty="0">
                <a:solidFill>
                  <a:srgbClr val="FFC000"/>
                </a:solidFill>
              </a:rPr>
              <a:t>Red Deer Titans</a:t>
            </a:r>
          </a:p>
        </p:txBody>
      </p:sp>
      <p:sp>
        <p:nvSpPr>
          <p:cNvPr id="16" name="Text Placeholder 15"/>
          <p:cNvSpPr>
            <a:spLocks noGrp="1"/>
          </p:cNvSpPr>
          <p:nvPr>
            <p:ph type="body" sz="quarter" idx="3"/>
          </p:nvPr>
        </p:nvSpPr>
        <p:spPr>
          <a:xfrm>
            <a:off x="4164565" y="5121794"/>
            <a:ext cx="3104648" cy="576262"/>
          </a:xfrm>
        </p:spPr>
        <p:txBody>
          <a:bodyPr/>
          <a:lstStyle/>
          <a:p>
            <a:r>
              <a:rPr lang="en-CA" dirty="0">
                <a:solidFill>
                  <a:srgbClr val="FFC000"/>
                </a:solidFill>
              </a:rPr>
              <a:t>Karissa </a:t>
            </a:r>
            <a:r>
              <a:rPr lang="en-CA" dirty="0" err="1">
                <a:solidFill>
                  <a:srgbClr val="FFC000"/>
                </a:solidFill>
              </a:rPr>
              <a:t>DeSousa</a:t>
            </a:r>
            <a:endParaRPr lang="en-CA" dirty="0">
              <a:solidFill>
                <a:srgbClr val="FFC000"/>
              </a:solidFill>
            </a:endParaRPr>
          </a:p>
        </p:txBody>
      </p:sp>
      <p:sp>
        <p:nvSpPr>
          <p:cNvPr id="19" name="Text Placeholder 18"/>
          <p:cNvSpPr>
            <a:spLocks noGrp="1"/>
          </p:cNvSpPr>
          <p:nvPr>
            <p:ph type="body" sz="half" idx="19"/>
          </p:nvPr>
        </p:nvSpPr>
        <p:spPr>
          <a:xfrm>
            <a:off x="4209241" y="5660197"/>
            <a:ext cx="2934406" cy="659189"/>
          </a:xfrm>
        </p:spPr>
        <p:txBody>
          <a:bodyPr/>
          <a:lstStyle/>
          <a:p>
            <a:r>
              <a:rPr lang="en-CA" dirty="0">
                <a:solidFill>
                  <a:srgbClr val="FFC000"/>
                </a:solidFill>
              </a:rPr>
              <a:t>Leduc Track and Field Club</a:t>
            </a:r>
          </a:p>
          <a:p>
            <a:endParaRPr lang="en-CA" dirty="0">
              <a:solidFill>
                <a:srgbClr val="FFC000"/>
              </a:solidFill>
            </a:endParaRPr>
          </a:p>
        </p:txBody>
      </p:sp>
      <p:sp>
        <p:nvSpPr>
          <p:cNvPr id="31" name="Text Placeholder 16"/>
          <p:cNvSpPr txBox="1">
            <a:spLocks/>
          </p:cNvSpPr>
          <p:nvPr/>
        </p:nvSpPr>
        <p:spPr>
          <a:xfrm>
            <a:off x="8527184" y="5080835"/>
            <a:ext cx="2932113" cy="5762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dirty="0">
                <a:solidFill>
                  <a:srgbClr val="FFC000"/>
                </a:solidFill>
              </a:rPr>
              <a:t>Vivian Wells</a:t>
            </a:r>
          </a:p>
        </p:txBody>
      </p:sp>
      <p:sp>
        <p:nvSpPr>
          <p:cNvPr id="34" name="Rectangle 33"/>
          <p:cNvSpPr/>
          <p:nvPr/>
        </p:nvSpPr>
        <p:spPr>
          <a:xfrm>
            <a:off x="8409121" y="5729431"/>
            <a:ext cx="2187898" cy="307777"/>
          </a:xfrm>
          <a:prstGeom prst="rect">
            <a:avLst/>
          </a:prstGeom>
        </p:spPr>
        <p:txBody>
          <a:bodyPr wrap="square">
            <a:spAutoFit/>
          </a:bodyPr>
          <a:lstStyle/>
          <a:p>
            <a:r>
              <a:rPr lang="en-CA" sz="1400" dirty="0" err="1">
                <a:solidFill>
                  <a:srgbClr val="FFC000"/>
                </a:solidFill>
              </a:rPr>
              <a:t>Caltaf</a:t>
            </a:r>
            <a:r>
              <a:rPr lang="en-CA" sz="1400" dirty="0">
                <a:solidFill>
                  <a:srgbClr val="FFC000"/>
                </a:solidFill>
              </a:rPr>
              <a:t> Athletic Association</a:t>
            </a:r>
          </a:p>
        </p:txBody>
      </p:sp>
      <p:pic>
        <p:nvPicPr>
          <p:cNvPr id="11" name="Picture 10">
            <a:extLst>
              <a:ext uri="{FF2B5EF4-FFF2-40B4-BE49-F238E27FC236}">
                <a16:creationId xmlns:a16="http://schemas.microsoft.com/office/drawing/2014/main" id="{DB3F2E93-F488-443D-8374-33C536521A4D}"/>
              </a:ext>
            </a:extLst>
          </p:cNvPr>
          <p:cNvPicPr>
            <a:picLocks noChangeAspect="1"/>
          </p:cNvPicPr>
          <p:nvPr/>
        </p:nvPicPr>
        <p:blipFill>
          <a:blip r:embed="rId2"/>
          <a:stretch>
            <a:fillRect/>
          </a:stretch>
        </p:blipFill>
        <p:spPr>
          <a:xfrm>
            <a:off x="4209241" y="1504564"/>
            <a:ext cx="2163908" cy="3848872"/>
          </a:xfrm>
          <a:prstGeom prst="rect">
            <a:avLst/>
          </a:prstGeom>
        </p:spPr>
      </p:pic>
      <p:pic>
        <p:nvPicPr>
          <p:cNvPr id="13" name="Picture 12">
            <a:extLst>
              <a:ext uri="{FF2B5EF4-FFF2-40B4-BE49-F238E27FC236}">
                <a16:creationId xmlns:a16="http://schemas.microsoft.com/office/drawing/2014/main" id="{3F8A9371-0E4C-4912-8A2C-17A5587624BF}"/>
              </a:ext>
            </a:extLst>
          </p:cNvPr>
          <p:cNvPicPr>
            <a:picLocks noChangeAspect="1"/>
          </p:cNvPicPr>
          <p:nvPr/>
        </p:nvPicPr>
        <p:blipFill rotWithShape="1">
          <a:blip r:embed="rId3"/>
          <a:srcRect l="45609" t="14986" r="3810" b="27024"/>
          <a:stretch/>
        </p:blipFill>
        <p:spPr>
          <a:xfrm rot="16200000">
            <a:off x="7768611" y="1916914"/>
            <a:ext cx="3468918" cy="2644218"/>
          </a:xfrm>
          <a:prstGeom prst="rect">
            <a:avLst/>
          </a:prstGeom>
        </p:spPr>
      </p:pic>
    </p:spTree>
    <p:extLst>
      <p:ext uri="{BB962C8B-B14F-4D97-AF65-F5344CB8AC3E}">
        <p14:creationId xmlns:p14="http://schemas.microsoft.com/office/powerpoint/2010/main" val="123022624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Gabrielle Rains</a:t>
            </a:r>
          </a:p>
          <a:p>
            <a:r>
              <a:rPr lang="en-CA" sz="3200" dirty="0">
                <a:solidFill>
                  <a:srgbClr val="FFC000"/>
                </a:solidFill>
              </a:rPr>
              <a:t>Apex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23314083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Jessica O’Connell</a:t>
            </a:r>
          </a:p>
          <a:p>
            <a:r>
              <a:rPr lang="en-CA" sz="3200" dirty="0">
                <a:solidFill>
                  <a:srgbClr val="FFC000"/>
                </a:solidFill>
              </a:rPr>
              <a:t>U of C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5433833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515746" cy="1269436"/>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Sage Watson</a:t>
            </a:r>
          </a:p>
          <a:p>
            <a:r>
              <a:rPr lang="en-CA" sz="3200" dirty="0">
                <a:solidFill>
                  <a:srgbClr val="FFC000"/>
                </a:solidFill>
              </a:rPr>
              <a:t>Calgary International Track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0137889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177543"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Liz Gleadle</a:t>
            </a:r>
          </a:p>
          <a:p>
            <a:r>
              <a:rPr lang="en-CA" sz="3200" dirty="0">
                <a:solidFill>
                  <a:srgbClr val="FFC000"/>
                </a:solidFill>
              </a:rPr>
              <a:t>Chinook Track and Field Club</a:t>
            </a:r>
          </a:p>
          <a:p>
            <a:endParaRPr lang="en-CA" sz="4000" dirty="0">
              <a:solidFill>
                <a:srgbClr val="FFC000"/>
              </a:solidFill>
            </a:endParaRP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5571890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Angela Whyte</a:t>
            </a:r>
          </a:p>
          <a:p>
            <a:r>
              <a:rPr lang="en-CA" sz="3200" dirty="0">
                <a:solidFill>
                  <a:srgbClr val="FFC000"/>
                </a:solidFill>
              </a:rPr>
              <a:t>Apex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Female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77609289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Mathias </a:t>
            </a:r>
            <a:r>
              <a:rPr lang="en-CA" sz="4000" dirty="0" err="1">
                <a:solidFill>
                  <a:srgbClr val="FFC000"/>
                </a:solidFill>
              </a:rPr>
              <a:t>Gelber</a:t>
            </a:r>
            <a:endParaRPr lang="en-CA" sz="4000" dirty="0">
              <a:solidFill>
                <a:srgbClr val="FFC000"/>
              </a:solidFill>
            </a:endParaRPr>
          </a:p>
          <a:p>
            <a:r>
              <a:rPr lang="en-CA" sz="3200" dirty="0">
                <a:solidFill>
                  <a:srgbClr val="FFC000"/>
                </a:solidFill>
              </a:rPr>
              <a:t>Pass Trak</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9724118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Zachary Poirier</a:t>
            </a:r>
          </a:p>
          <a:p>
            <a:r>
              <a:rPr lang="en-CA" sz="3200" dirty="0">
                <a:solidFill>
                  <a:srgbClr val="FFC000"/>
                </a:solidFill>
              </a:rPr>
              <a:t>Calgary Warriors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3400422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Jared </a:t>
            </a:r>
            <a:r>
              <a:rPr lang="en-CA" sz="4000" dirty="0" err="1">
                <a:solidFill>
                  <a:srgbClr val="FFC000"/>
                </a:solidFill>
              </a:rPr>
              <a:t>Howse</a:t>
            </a:r>
            <a:endParaRPr lang="en-CA" sz="4000" dirty="0">
              <a:solidFill>
                <a:srgbClr val="FFC000"/>
              </a:solidFill>
            </a:endParaRPr>
          </a:p>
          <a:p>
            <a:r>
              <a:rPr lang="en-CA" sz="3200" dirty="0">
                <a:solidFill>
                  <a:srgbClr val="FFC000"/>
                </a:solidFill>
              </a:rPr>
              <a:t>Red Deer Titans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84728573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Kobe </a:t>
            </a:r>
            <a:r>
              <a:rPr lang="en-CA" sz="4000" dirty="0" err="1">
                <a:solidFill>
                  <a:srgbClr val="FFC000"/>
                </a:solidFill>
              </a:rPr>
              <a:t>Grocholski</a:t>
            </a:r>
            <a:endParaRPr lang="en-CA" sz="4000" dirty="0">
              <a:solidFill>
                <a:srgbClr val="FFC000"/>
              </a:solidFill>
            </a:endParaRPr>
          </a:p>
          <a:p>
            <a:r>
              <a:rPr lang="en-CA" sz="3200" dirty="0">
                <a:solidFill>
                  <a:srgbClr val="FFC000"/>
                </a:solidFill>
              </a:rPr>
              <a:t>Wolves Athletic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424195301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Maximus Thiessen</a:t>
            </a:r>
          </a:p>
          <a:p>
            <a:r>
              <a:rPr lang="en-CA" sz="3200" dirty="0">
                <a:solidFill>
                  <a:srgbClr val="FFC000"/>
                </a:solidFill>
              </a:rPr>
              <a:t>U of C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71961858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TYKE GIRLS</a:t>
            </a:r>
          </a:p>
        </p:txBody>
      </p:sp>
      <p:sp>
        <p:nvSpPr>
          <p:cNvPr id="15" name="Text Placeholder 14"/>
          <p:cNvSpPr>
            <a:spLocks noGrp="1"/>
          </p:cNvSpPr>
          <p:nvPr>
            <p:ph type="body" idx="1"/>
          </p:nvPr>
        </p:nvSpPr>
        <p:spPr>
          <a:xfrm>
            <a:off x="1234404" y="4860654"/>
            <a:ext cx="2940050" cy="576262"/>
          </a:xfrm>
        </p:spPr>
        <p:txBody>
          <a:bodyPr/>
          <a:lstStyle/>
          <a:p>
            <a:r>
              <a:rPr lang="en-CA" dirty="0">
                <a:solidFill>
                  <a:srgbClr val="FFC000"/>
                </a:solidFill>
              </a:rPr>
              <a:t>Dakota Stevenson</a:t>
            </a:r>
          </a:p>
        </p:txBody>
      </p:sp>
      <p:sp>
        <p:nvSpPr>
          <p:cNvPr id="18" name="Text Placeholder 17"/>
          <p:cNvSpPr>
            <a:spLocks noGrp="1"/>
          </p:cNvSpPr>
          <p:nvPr>
            <p:ph type="body" sz="half" idx="18"/>
          </p:nvPr>
        </p:nvSpPr>
        <p:spPr>
          <a:xfrm>
            <a:off x="1332085" y="5436916"/>
            <a:ext cx="2940050" cy="659189"/>
          </a:xfrm>
        </p:spPr>
        <p:txBody>
          <a:bodyPr/>
          <a:lstStyle/>
          <a:p>
            <a:r>
              <a:rPr lang="en-CA" dirty="0">
                <a:solidFill>
                  <a:srgbClr val="FFC000"/>
                </a:solidFill>
              </a:rPr>
              <a:t>St. Alberta Mustangs</a:t>
            </a:r>
          </a:p>
        </p:txBody>
      </p:sp>
      <p:sp>
        <p:nvSpPr>
          <p:cNvPr id="16" name="Text Placeholder 15"/>
          <p:cNvSpPr>
            <a:spLocks noGrp="1"/>
          </p:cNvSpPr>
          <p:nvPr>
            <p:ph type="body" sz="quarter" idx="3"/>
          </p:nvPr>
        </p:nvSpPr>
        <p:spPr>
          <a:xfrm>
            <a:off x="6988327" y="4860654"/>
            <a:ext cx="3104648" cy="576262"/>
          </a:xfrm>
        </p:spPr>
        <p:txBody>
          <a:bodyPr/>
          <a:lstStyle/>
          <a:p>
            <a:r>
              <a:rPr lang="en-CA" dirty="0">
                <a:solidFill>
                  <a:srgbClr val="FFC000"/>
                </a:solidFill>
              </a:rPr>
              <a:t>Addison Shaw</a:t>
            </a:r>
          </a:p>
        </p:txBody>
      </p:sp>
      <p:sp>
        <p:nvSpPr>
          <p:cNvPr id="19" name="Text Placeholder 18"/>
          <p:cNvSpPr>
            <a:spLocks noGrp="1"/>
          </p:cNvSpPr>
          <p:nvPr>
            <p:ph type="body" sz="half" idx="19"/>
          </p:nvPr>
        </p:nvSpPr>
        <p:spPr>
          <a:xfrm>
            <a:off x="7321557" y="5512060"/>
            <a:ext cx="2934406" cy="659189"/>
          </a:xfrm>
        </p:spPr>
        <p:txBody>
          <a:bodyPr/>
          <a:lstStyle/>
          <a:p>
            <a:r>
              <a:rPr lang="en-CA" dirty="0">
                <a:solidFill>
                  <a:srgbClr val="FFC000"/>
                </a:solidFill>
              </a:rPr>
              <a:t>Red Deer Titans</a:t>
            </a:r>
          </a:p>
        </p:txBody>
      </p:sp>
      <p:pic>
        <p:nvPicPr>
          <p:cNvPr id="5" name="Picture 4">
            <a:extLst>
              <a:ext uri="{FF2B5EF4-FFF2-40B4-BE49-F238E27FC236}">
                <a16:creationId xmlns:a16="http://schemas.microsoft.com/office/drawing/2014/main" id="{40D5BA87-97EB-499B-A6B9-98AE03B61756}"/>
              </a:ext>
            </a:extLst>
          </p:cNvPr>
          <p:cNvPicPr>
            <a:picLocks noChangeAspect="1"/>
          </p:cNvPicPr>
          <p:nvPr/>
        </p:nvPicPr>
        <p:blipFill>
          <a:blip r:embed="rId2"/>
          <a:stretch>
            <a:fillRect/>
          </a:stretch>
        </p:blipFill>
        <p:spPr>
          <a:xfrm>
            <a:off x="6884289" y="536966"/>
            <a:ext cx="3371673" cy="4494776"/>
          </a:xfrm>
          <a:prstGeom prst="rect">
            <a:avLst/>
          </a:prstGeom>
        </p:spPr>
      </p:pic>
    </p:spTree>
    <p:extLst>
      <p:ext uri="{BB962C8B-B14F-4D97-AF65-F5344CB8AC3E}">
        <p14:creationId xmlns:p14="http://schemas.microsoft.com/office/powerpoint/2010/main" val="245838294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6004261"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Scott Dixon</a:t>
            </a:r>
          </a:p>
          <a:p>
            <a:r>
              <a:rPr lang="en-CA" sz="3200" dirty="0">
                <a:solidFill>
                  <a:srgbClr val="FFC000"/>
                </a:solidFill>
              </a:rPr>
              <a:t>Capital City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9098021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6342464"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Sheldon </a:t>
            </a:r>
            <a:r>
              <a:rPr lang="en-CA" sz="4000" dirty="0" err="1">
                <a:solidFill>
                  <a:srgbClr val="FFC000"/>
                </a:solidFill>
              </a:rPr>
              <a:t>Louza</a:t>
            </a:r>
            <a:endParaRPr lang="en-CA" sz="4000" dirty="0">
              <a:solidFill>
                <a:srgbClr val="FFC000"/>
              </a:solidFill>
            </a:endParaRPr>
          </a:p>
          <a:p>
            <a:r>
              <a:rPr lang="en-CA" sz="3200" dirty="0">
                <a:solidFill>
                  <a:srgbClr val="FFC000"/>
                </a:solidFill>
              </a:rPr>
              <a:t>Calgary International Track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64600451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Ryder Horton</a:t>
            </a:r>
          </a:p>
          <a:p>
            <a:r>
              <a:rPr lang="en-CA" sz="3200" dirty="0" err="1">
                <a:solidFill>
                  <a:srgbClr val="FFC000"/>
                </a:solidFill>
              </a:rPr>
              <a:t>Voleo</a:t>
            </a:r>
            <a:r>
              <a:rPr lang="en-CA" sz="3200" dirty="0">
                <a:solidFill>
                  <a:srgbClr val="FFC000"/>
                </a:solidFill>
              </a:rPr>
              <a:t> Athletics </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1040426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7657697"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Austin Cole</a:t>
            </a:r>
          </a:p>
          <a:p>
            <a:r>
              <a:rPr lang="en-CA" sz="3200" dirty="0">
                <a:solidFill>
                  <a:srgbClr val="FFC000"/>
                </a:solidFill>
              </a:rPr>
              <a:t>Capital City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9604348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Marco </a:t>
            </a:r>
            <a:r>
              <a:rPr lang="en-CA" sz="4000" dirty="0" err="1">
                <a:solidFill>
                  <a:srgbClr val="FFC000"/>
                </a:solidFill>
              </a:rPr>
              <a:t>Arop</a:t>
            </a:r>
            <a:endParaRPr lang="en-CA" sz="4000" dirty="0">
              <a:solidFill>
                <a:srgbClr val="FFC000"/>
              </a:solidFill>
            </a:endParaRPr>
          </a:p>
          <a:p>
            <a:r>
              <a:rPr lang="en-CA" sz="3200" dirty="0" err="1">
                <a:solidFill>
                  <a:srgbClr val="FFC000"/>
                </a:solidFill>
              </a:rPr>
              <a:t>Voleo</a:t>
            </a:r>
            <a:r>
              <a:rPr lang="en-CA" sz="3200" dirty="0">
                <a:solidFill>
                  <a:srgbClr val="FFC000"/>
                </a:solidFill>
              </a:rPr>
              <a:t> Athletics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37936246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4" y="470019"/>
            <a:ext cx="6455198"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Wesley </a:t>
            </a:r>
            <a:r>
              <a:rPr lang="en-CA" sz="4000" dirty="0" err="1">
                <a:solidFill>
                  <a:srgbClr val="FFC000"/>
                </a:solidFill>
              </a:rPr>
              <a:t>Calef</a:t>
            </a:r>
            <a:endParaRPr lang="en-CA" sz="4000" dirty="0">
              <a:solidFill>
                <a:srgbClr val="FFC000"/>
              </a:solidFill>
            </a:endParaRPr>
          </a:p>
          <a:p>
            <a:r>
              <a:rPr lang="en-CA" sz="3200" dirty="0">
                <a:solidFill>
                  <a:srgbClr val="FFC000"/>
                </a:solidFill>
              </a:rPr>
              <a:t>Green and Gold Track and Field Club </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31690273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891527"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Andreas </a:t>
            </a:r>
            <a:r>
              <a:rPr lang="en-CA" sz="4000" dirty="0" err="1">
                <a:solidFill>
                  <a:srgbClr val="FFC000"/>
                </a:solidFill>
              </a:rPr>
              <a:t>Troschke</a:t>
            </a:r>
            <a:endParaRPr lang="en-CA" sz="4000" dirty="0">
              <a:solidFill>
                <a:srgbClr val="FFC000"/>
              </a:solidFill>
            </a:endParaRPr>
          </a:p>
          <a:p>
            <a:r>
              <a:rPr lang="en-CA" sz="3200" dirty="0">
                <a:solidFill>
                  <a:srgbClr val="FFC000"/>
                </a:solidFill>
              </a:rPr>
              <a:t>Chinook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6870519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Rhys Kramer</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737722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6217204"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Aaron Hernandez</a:t>
            </a:r>
          </a:p>
          <a:p>
            <a:r>
              <a:rPr lang="en-CA" sz="3200" dirty="0">
                <a:solidFill>
                  <a:srgbClr val="FFC000"/>
                </a:solidFill>
              </a:rPr>
              <a:t>Chinook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21363866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7833061"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err="1">
                <a:solidFill>
                  <a:srgbClr val="FFC000"/>
                </a:solidFill>
              </a:rPr>
              <a:t>Deryk</a:t>
            </a:r>
            <a:r>
              <a:rPr lang="en-CA" sz="4000" dirty="0">
                <a:solidFill>
                  <a:srgbClr val="FFC000"/>
                </a:solidFill>
              </a:rPr>
              <a:t> Theodore</a:t>
            </a:r>
          </a:p>
          <a:p>
            <a:r>
              <a:rPr lang="en-CA" sz="3200" dirty="0">
                <a:solidFill>
                  <a:srgbClr val="FFC000"/>
                </a:solidFill>
              </a:rPr>
              <a:t>Edmonton International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7815659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TYKE BOYS</a:t>
            </a:r>
          </a:p>
        </p:txBody>
      </p:sp>
      <p:sp>
        <p:nvSpPr>
          <p:cNvPr id="3" name="Text Placeholder 2"/>
          <p:cNvSpPr>
            <a:spLocks noGrp="1"/>
          </p:cNvSpPr>
          <p:nvPr>
            <p:ph type="body" idx="1"/>
          </p:nvPr>
        </p:nvSpPr>
        <p:spPr>
          <a:xfrm>
            <a:off x="998754" y="5318914"/>
            <a:ext cx="2940050" cy="576262"/>
          </a:xfrm>
        </p:spPr>
        <p:txBody>
          <a:bodyPr/>
          <a:lstStyle/>
          <a:p>
            <a:r>
              <a:rPr lang="en-CA" dirty="0">
                <a:solidFill>
                  <a:srgbClr val="FFC000"/>
                </a:solidFill>
              </a:rPr>
              <a:t>Ayden Shaw</a:t>
            </a:r>
          </a:p>
        </p:txBody>
      </p:sp>
      <p:sp>
        <p:nvSpPr>
          <p:cNvPr id="5" name="Text Placeholder 4"/>
          <p:cNvSpPr>
            <a:spLocks noGrp="1"/>
          </p:cNvSpPr>
          <p:nvPr>
            <p:ph type="body" sz="half" idx="18"/>
          </p:nvPr>
        </p:nvSpPr>
        <p:spPr>
          <a:xfrm>
            <a:off x="998754" y="5990502"/>
            <a:ext cx="2940050" cy="659189"/>
          </a:xfrm>
        </p:spPr>
        <p:txBody>
          <a:bodyPr/>
          <a:lstStyle/>
          <a:p>
            <a:r>
              <a:rPr lang="en-CA" dirty="0">
                <a:solidFill>
                  <a:srgbClr val="FFC000"/>
                </a:solidFill>
              </a:rPr>
              <a:t>Red Deer Titans</a:t>
            </a:r>
          </a:p>
        </p:txBody>
      </p:sp>
      <p:sp>
        <p:nvSpPr>
          <p:cNvPr id="6" name="Text Placeholder 5"/>
          <p:cNvSpPr>
            <a:spLocks noGrp="1"/>
          </p:cNvSpPr>
          <p:nvPr>
            <p:ph type="body" sz="quarter" idx="3"/>
          </p:nvPr>
        </p:nvSpPr>
        <p:spPr>
          <a:xfrm>
            <a:off x="4572878" y="5005389"/>
            <a:ext cx="2930525" cy="576262"/>
          </a:xfrm>
        </p:spPr>
        <p:txBody>
          <a:bodyPr/>
          <a:lstStyle/>
          <a:p>
            <a:r>
              <a:rPr lang="en-CA" dirty="0" err="1">
                <a:solidFill>
                  <a:srgbClr val="FFC000"/>
                </a:solidFill>
              </a:rPr>
              <a:t>Tayemak</a:t>
            </a:r>
            <a:r>
              <a:rPr lang="en-CA" dirty="0">
                <a:solidFill>
                  <a:srgbClr val="FFC000"/>
                </a:solidFill>
              </a:rPr>
              <a:t> </a:t>
            </a:r>
            <a:r>
              <a:rPr lang="en-CA" dirty="0" err="1">
                <a:solidFill>
                  <a:srgbClr val="FFC000"/>
                </a:solidFill>
              </a:rPr>
              <a:t>Kelsick</a:t>
            </a:r>
            <a:endParaRPr lang="en-CA" dirty="0">
              <a:solidFill>
                <a:srgbClr val="FFC000"/>
              </a:solidFill>
            </a:endParaRPr>
          </a:p>
        </p:txBody>
      </p:sp>
      <p:sp>
        <p:nvSpPr>
          <p:cNvPr id="8" name="Text Placeholder 7"/>
          <p:cNvSpPr>
            <a:spLocks noGrp="1"/>
          </p:cNvSpPr>
          <p:nvPr>
            <p:ph type="body" sz="half" idx="19"/>
          </p:nvPr>
        </p:nvSpPr>
        <p:spPr>
          <a:xfrm>
            <a:off x="4568997" y="5807848"/>
            <a:ext cx="2934406" cy="659189"/>
          </a:xfrm>
        </p:spPr>
        <p:txBody>
          <a:bodyPr/>
          <a:lstStyle/>
          <a:p>
            <a:r>
              <a:rPr lang="en-CA" dirty="0">
                <a:solidFill>
                  <a:srgbClr val="FFC000"/>
                </a:solidFill>
              </a:rPr>
              <a:t>Airdrie Aces Athletics Club</a:t>
            </a:r>
          </a:p>
        </p:txBody>
      </p:sp>
      <p:sp>
        <p:nvSpPr>
          <p:cNvPr id="9" name="Text Placeholder 8"/>
          <p:cNvSpPr>
            <a:spLocks noGrp="1"/>
          </p:cNvSpPr>
          <p:nvPr>
            <p:ph type="body" sz="quarter" idx="13"/>
          </p:nvPr>
        </p:nvSpPr>
        <p:spPr>
          <a:xfrm>
            <a:off x="8261133" y="5231586"/>
            <a:ext cx="2932113" cy="576262"/>
          </a:xfrm>
        </p:spPr>
        <p:txBody>
          <a:bodyPr/>
          <a:lstStyle/>
          <a:p>
            <a:r>
              <a:rPr lang="en-CA" dirty="0" err="1">
                <a:solidFill>
                  <a:srgbClr val="FFC000"/>
                </a:solidFill>
              </a:rPr>
              <a:t>Micheal</a:t>
            </a:r>
            <a:r>
              <a:rPr lang="en-CA" dirty="0">
                <a:solidFill>
                  <a:srgbClr val="FFC000"/>
                </a:solidFill>
              </a:rPr>
              <a:t> </a:t>
            </a:r>
            <a:r>
              <a:rPr lang="en-CA" dirty="0" err="1">
                <a:solidFill>
                  <a:srgbClr val="FFC000"/>
                </a:solidFill>
              </a:rPr>
              <a:t>Tzavaras</a:t>
            </a:r>
            <a:endParaRPr lang="en-CA" dirty="0">
              <a:solidFill>
                <a:srgbClr val="FFC000"/>
              </a:solidFill>
            </a:endParaRPr>
          </a:p>
        </p:txBody>
      </p:sp>
      <p:sp>
        <p:nvSpPr>
          <p:cNvPr id="11" name="Text Placeholder 10"/>
          <p:cNvSpPr>
            <a:spLocks noGrp="1"/>
          </p:cNvSpPr>
          <p:nvPr>
            <p:ph type="body" sz="half" idx="20"/>
          </p:nvPr>
        </p:nvSpPr>
        <p:spPr>
          <a:xfrm>
            <a:off x="8417803" y="5888827"/>
            <a:ext cx="2935997" cy="659189"/>
          </a:xfrm>
        </p:spPr>
        <p:txBody>
          <a:bodyPr/>
          <a:lstStyle/>
          <a:p>
            <a:r>
              <a:rPr lang="en-CA" dirty="0" err="1">
                <a:solidFill>
                  <a:srgbClr val="FFC000"/>
                </a:solidFill>
              </a:rPr>
              <a:t>Caltaf</a:t>
            </a:r>
            <a:r>
              <a:rPr lang="en-CA" dirty="0">
                <a:solidFill>
                  <a:srgbClr val="FFC000"/>
                </a:solidFill>
              </a:rPr>
              <a:t> Athletic Association</a:t>
            </a:r>
          </a:p>
        </p:txBody>
      </p:sp>
      <p:pic>
        <p:nvPicPr>
          <p:cNvPr id="19" name="Picture 18">
            <a:extLst>
              <a:ext uri="{FF2B5EF4-FFF2-40B4-BE49-F238E27FC236}">
                <a16:creationId xmlns:a16="http://schemas.microsoft.com/office/drawing/2014/main" id="{7F31B62F-93D5-4756-B7DA-A1A1F5A4FA34}"/>
              </a:ext>
            </a:extLst>
          </p:cNvPr>
          <p:cNvPicPr>
            <a:picLocks noChangeAspect="1"/>
          </p:cNvPicPr>
          <p:nvPr/>
        </p:nvPicPr>
        <p:blipFill>
          <a:blip r:embed="rId2"/>
          <a:stretch>
            <a:fillRect/>
          </a:stretch>
        </p:blipFill>
        <p:spPr>
          <a:xfrm>
            <a:off x="4123463" y="1512351"/>
            <a:ext cx="3379940" cy="3379940"/>
          </a:xfrm>
          <a:prstGeom prst="rect">
            <a:avLst/>
          </a:prstGeom>
        </p:spPr>
      </p:pic>
      <p:pic>
        <p:nvPicPr>
          <p:cNvPr id="21" name="Picture 20">
            <a:extLst>
              <a:ext uri="{FF2B5EF4-FFF2-40B4-BE49-F238E27FC236}">
                <a16:creationId xmlns:a16="http://schemas.microsoft.com/office/drawing/2014/main" id="{C0A77936-2FBD-4283-8119-73041D37F536}"/>
              </a:ext>
            </a:extLst>
          </p:cNvPr>
          <p:cNvPicPr>
            <a:picLocks noChangeAspect="1"/>
          </p:cNvPicPr>
          <p:nvPr/>
        </p:nvPicPr>
        <p:blipFill>
          <a:blip r:embed="rId3"/>
          <a:stretch>
            <a:fillRect/>
          </a:stretch>
        </p:blipFill>
        <p:spPr>
          <a:xfrm>
            <a:off x="507204" y="1477639"/>
            <a:ext cx="2862413" cy="3815881"/>
          </a:xfrm>
          <a:prstGeom prst="rect">
            <a:avLst/>
          </a:prstGeom>
        </p:spPr>
      </p:pic>
      <p:pic>
        <p:nvPicPr>
          <p:cNvPr id="23" name="Picture 22">
            <a:extLst>
              <a:ext uri="{FF2B5EF4-FFF2-40B4-BE49-F238E27FC236}">
                <a16:creationId xmlns:a16="http://schemas.microsoft.com/office/drawing/2014/main" id="{AD0DF288-21EC-4C42-98F9-F261783E53A8}"/>
              </a:ext>
            </a:extLst>
          </p:cNvPr>
          <p:cNvPicPr>
            <a:picLocks noChangeAspect="1"/>
          </p:cNvPicPr>
          <p:nvPr/>
        </p:nvPicPr>
        <p:blipFill>
          <a:blip r:embed="rId4"/>
          <a:stretch>
            <a:fillRect/>
          </a:stretch>
        </p:blipFill>
        <p:spPr>
          <a:xfrm rot="5400000">
            <a:off x="7518022" y="1945143"/>
            <a:ext cx="3907366" cy="2930524"/>
          </a:xfrm>
          <a:prstGeom prst="rect">
            <a:avLst/>
          </a:prstGeom>
        </p:spPr>
      </p:pic>
    </p:spTree>
    <p:extLst>
      <p:ext uri="{BB962C8B-B14F-4D97-AF65-F5344CB8AC3E}">
        <p14:creationId xmlns:p14="http://schemas.microsoft.com/office/powerpoint/2010/main" val="15285453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Gareth Hadfield</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5371726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Cole Peterson</a:t>
            </a: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Male Track &amp; Field</a:t>
            </a:r>
          </a:p>
          <a:p>
            <a:pPr marL="0" indent="0">
              <a:buNone/>
            </a:pPr>
            <a:r>
              <a:rPr lang="en-CA" sz="2400" dirty="0"/>
              <a:t>Award Nominee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93095821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Karissa De Sousa</a:t>
            </a:r>
          </a:p>
          <a:p>
            <a:r>
              <a:rPr lang="en-CA" sz="3200" dirty="0">
                <a:solidFill>
                  <a:srgbClr val="FFC000"/>
                </a:solidFill>
              </a:rPr>
              <a:t>St. Albert Mustangs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Tyke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41435103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Libby Dunn</a:t>
            </a:r>
          </a:p>
          <a:p>
            <a:r>
              <a:rPr lang="en-CA" sz="3200" dirty="0">
                <a:solidFill>
                  <a:srgbClr val="FFC000"/>
                </a:solidFill>
              </a:rPr>
              <a:t>Leduc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a:t>
            </a:r>
            <a:r>
              <a:rPr lang="en-CA" sz="2400" dirty="0" err="1"/>
              <a:t>PeeWee</a:t>
            </a:r>
            <a:r>
              <a:rPr lang="en-CA" sz="2400" dirty="0"/>
              <a:t>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46377804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Holly </a:t>
            </a:r>
            <a:r>
              <a:rPr lang="en-CA" sz="4000" dirty="0" err="1">
                <a:solidFill>
                  <a:srgbClr val="FFC000"/>
                </a:solidFill>
              </a:rPr>
              <a:t>Pougnet</a:t>
            </a:r>
            <a:endParaRPr lang="en-CA" sz="4000" dirty="0">
              <a:solidFill>
                <a:srgbClr val="FFC000"/>
              </a:solidFill>
            </a:endParaRP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Bantam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81487062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Sadie </a:t>
            </a:r>
            <a:r>
              <a:rPr lang="en-CA" sz="4000" dirty="0" err="1">
                <a:solidFill>
                  <a:srgbClr val="FFC000"/>
                </a:solidFill>
              </a:rPr>
              <a:t>Sigfstead</a:t>
            </a:r>
            <a:endParaRPr lang="en-CA" sz="4000" dirty="0">
              <a:solidFill>
                <a:srgbClr val="FFC000"/>
              </a:solidFill>
            </a:endParaRP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44647163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Olivia Cooper</a:t>
            </a: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26607763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Savanna Jordon</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1074149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Emma Cook-Clarke</a:t>
            </a:r>
          </a:p>
          <a:p>
            <a:r>
              <a:rPr lang="en-CA" sz="3200" dirty="0">
                <a:solidFill>
                  <a:srgbClr val="FFC000"/>
                </a:solidFill>
              </a:rPr>
              <a:t>U of C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Female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6547154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Ephrem Fischer</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Tyke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8759235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TOP 10 TYKE BOYS</a:t>
            </a:r>
          </a:p>
        </p:txBody>
      </p:sp>
      <p:sp>
        <p:nvSpPr>
          <p:cNvPr id="3" name="Text Placeholder 2"/>
          <p:cNvSpPr>
            <a:spLocks noGrp="1"/>
          </p:cNvSpPr>
          <p:nvPr>
            <p:ph type="body" idx="1"/>
          </p:nvPr>
        </p:nvSpPr>
        <p:spPr>
          <a:xfrm>
            <a:off x="610376" y="5405853"/>
            <a:ext cx="2940050" cy="576262"/>
          </a:xfrm>
        </p:spPr>
        <p:txBody>
          <a:bodyPr/>
          <a:lstStyle/>
          <a:p>
            <a:r>
              <a:rPr lang="en-CA" dirty="0">
                <a:solidFill>
                  <a:srgbClr val="FFC000"/>
                </a:solidFill>
              </a:rPr>
              <a:t>Ephrem Fischer</a:t>
            </a:r>
          </a:p>
        </p:txBody>
      </p:sp>
      <p:sp>
        <p:nvSpPr>
          <p:cNvPr id="5" name="Text Placeholder 4"/>
          <p:cNvSpPr>
            <a:spLocks noGrp="1"/>
          </p:cNvSpPr>
          <p:nvPr>
            <p:ph type="body" sz="half" idx="18"/>
          </p:nvPr>
        </p:nvSpPr>
        <p:spPr>
          <a:xfrm>
            <a:off x="610376" y="6007931"/>
            <a:ext cx="2940050" cy="659189"/>
          </a:xfrm>
        </p:spPr>
        <p:txBody>
          <a:bodyPr/>
          <a:lstStyle/>
          <a:p>
            <a:r>
              <a:rPr lang="en-CA" dirty="0" err="1">
                <a:solidFill>
                  <a:srgbClr val="FFC000"/>
                </a:solidFill>
              </a:rPr>
              <a:t>Caltaf</a:t>
            </a:r>
            <a:r>
              <a:rPr lang="en-CA" dirty="0">
                <a:solidFill>
                  <a:srgbClr val="FFC000"/>
                </a:solidFill>
              </a:rPr>
              <a:t> Athletic Association</a:t>
            </a:r>
          </a:p>
        </p:txBody>
      </p:sp>
      <p:sp>
        <p:nvSpPr>
          <p:cNvPr id="8" name="Text Placeholder 7"/>
          <p:cNvSpPr>
            <a:spLocks noGrp="1"/>
          </p:cNvSpPr>
          <p:nvPr>
            <p:ph type="body" sz="half" idx="19"/>
          </p:nvPr>
        </p:nvSpPr>
        <p:spPr>
          <a:xfrm>
            <a:off x="4361545" y="6007931"/>
            <a:ext cx="2934406" cy="659189"/>
          </a:xfrm>
        </p:spPr>
        <p:txBody>
          <a:bodyPr/>
          <a:lstStyle/>
          <a:p>
            <a:r>
              <a:rPr lang="en-CA" dirty="0">
                <a:solidFill>
                  <a:srgbClr val="FFC000"/>
                </a:solidFill>
              </a:rPr>
              <a:t>Caltaf Athletic Association</a:t>
            </a:r>
          </a:p>
        </p:txBody>
      </p:sp>
      <p:sp>
        <p:nvSpPr>
          <p:cNvPr id="9" name="Text Placeholder 8"/>
          <p:cNvSpPr>
            <a:spLocks noGrp="1"/>
          </p:cNvSpPr>
          <p:nvPr>
            <p:ph type="body" sz="quarter" idx="13"/>
          </p:nvPr>
        </p:nvSpPr>
        <p:spPr>
          <a:xfrm>
            <a:off x="8043987" y="5387237"/>
            <a:ext cx="3809190" cy="576262"/>
          </a:xfrm>
        </p:spPr>
        <p:txBody>
          <a:bodyPr/>
          <a:lstStyle/>
          <a:p>
            <a:r>
              <a:rPr lang="en-CA" dirty="0">
                <a:solidFill>
                  <a:srgbClr val="FFC000"/>
                </a:solidFill>
              </a:rPr>
              <a:t>Jack Rolston</a:t>
            </a:r>
          </a:p>
        </p:txBody>
      </p:sp>
      <p:sp>
        <p:nvSpPr>
          <p:cNvPr id="11" name="Text Placeholder 10"/>
          <p:cNvSpPr>
            <a:spLocks noGrp="1"/>
          </p:cNvSpPr>
          <p:nvPr>
            <p:ph type="body" sz="half" idx="20"/>
          </p:nvPr>
        </p:nvSpPr>
        <p:spPr>
          <a:xfrm>
            <a:off x="7898845" y="5982114"/>
            <a:ext cx="2935997" cy="659189"/>
          </a:xfrm>
        </p:spPr>
        <p:txBody>
          <a:bodyPr/>
          <a:lstStyle/>
          <a:p>
            <a:r>
              <a:rPr lang="en-CA" dirty="0">
                <a:solidFill>
                  <a:srgbClr val="FFC000"/>
                </a:solidFill>
              </a:rPr>
              <a:t>Caltaf Athletic Association</a:t>
            </a:r>
          </a:p>
        </p:txBody>
      </p:sp>
      <p:sp>
        <p:nvSpPr>
          <p:cNvPr id="18" name="Text Placeholder 8">
            <a:extLst>
              <a:ext uri="{FF2B5EF4-FFF2-40B4-BE49-F238E27FC236}">
                <a16:creationId xmlns:a16="http://schemas.microsoft.com/office/drawing/2014/main" id="{319FABBB-CDD8-47EA-B80A-F4C822299561}"/>
              </a:ext>
            </a:extLst>
          </p:cNvPr>
          <p:cNvSpPr txBox="1">
            <a:spLocks/>
          </p:cNvSpPr>
          <p:nvPr/>
        </p:nvSpPr>
        <p:spPr>
          <a:xfrm>
            <a:off x="4243522" y="5444698"/>
            <a:ext cx="2932113" cy="5762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gradFill>
                  <a:gsLst>
                    <a:gs pos="34000">
                      <a:schemeClr val="tx1">
                        <a:lumMod val="93000"/>
                      </a:schemeClr>
                    </a:gs>
                    <a:gs pos="0">
                      <a:schemeClr val="bg1">
                        <a:lumMod val="41000"/>
                        <a:lumOff val="59000"/>
                      </a:schemeClr>
                    </a:gs>
                    <a:gs pos="100000">
                      <a:schemeClr val="tx2">
                        <a:lumMod val="0"/>
                        <a:lumOff val="100000"/>
                      </a:schemeClr>
                    </a:gs>
                  </a:gsLst>
                  <a:lin ang="4800000" scaled="0"/>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dirty="0">
                <a:solidFill>
                  <a:srgbClr val="FFC000"/>
                </a:solidFill>
              </a:rPr>
              <a:t>Thomas Rolston</a:t>
            </a:r>
          </a:p>
        </p:txBody>
      </p:sp>
      <p:pic>
        <p:nvPicPr>
          <p:cNvPr id="21" name="Picture 20">
            <a:extLst>
              <a:ext uri="{FF2B5EF4-FFF2-40B4-BE49-F238E27FC236}">
                <a16:creationId xmlns:a16="http://schemas.microsoft.com/office/drawing/2014/main" id="{D1CCEDAB-1A29-48D5-8CDC-E232009AF19C}"/>
              </a:ext>
            </a:extLst>
          </p:cNvPr>
          <p:cNvPicPr>
            <a:picLocks noChangeAspect="1"/>
          </p:cNvPicPr>
          <p:nvPr/>
        </p:nvPicPr>
        <p:blipFill>
          <a:blip r:embed="rId2"/>
          <a:stretch>
            <a:fillRect/>
          </a:stretch>
        </p:blipFill>
        <p:spPr>
          <a:xfrm>
            <a:off x="491451" y="1614242"/>
            <a:ext cx="2732333" cy="3868057"/>
          </a:xfrm>
          <a:prstGeom prst="rect">
            <a:avLst/>
          </a:prstGeom>
        </p:spPr>
      </p:pic>
      <p:pic>
        <p:nvPicPr>
          <p:cNvPr id="23" name="Picture 22">
            <a:extLst>
              <a:ext uri="{FF2B5EF4-FFF2-40B4-BE49-F238E27FC236}">
                <a16:creationId xmlns:a16="http://schemas.microsoft.com/office/drawing/2014/main" id="{A99394BA-9FD7-41CC-9272-60897F4DF260}"/>
              </a:ext>
            </a:extLst>
          </p:cNvPr>
          <p:cNvPicPr>
            <a:picLocks noChangeAspect="1"/>
          </p:cNvPicPr>
          <p:nvPr/>
        </p:nvPicPr>
        <p:blipFill>
          <a:blip r:embed="rId3"/>
          <a:stretch>
            <a:fillRect/>
          </a:stretch>
        </p:blipFill>
        <p:spPr>
          <a:xfrm>
            <a:off x="4123206" y="1614242"/>
            <a:ext cx="2901043" cy="3868057"/>
          </a:xfrm>
          <a:prstGeom prst="rect">
            <a:avLst/>
          </a:prstGeom>
        </p:spPr>
      </p:pic>
      <p:pic>
        <p:nvPicPr>
          <p:cNvPr id="25" name="Picture 24">
            <a:extLst>
              <a:ext uri="{FF2B5EF4-FFF2-40B4-BE49-F238E27FC236}">
                <a16:creationId xmlns:a16="http://schemas.microsoft.com/office/drawing/2014/main" id="{393E371D-6DA5-4D86-93E3-604B8791A93E}"/>
              </a:ext>
            </a:extLst>
          </p:cNvPr>
          <p:cNvPicPr>
            <a:picLocks noChangeAspect="1"/>
          </p:cNvPicPr>
          <p:nvPr/>
        </p:nvPicPr>
        <p:blipFill>
          <a:blip r:embed="rId4"/>
          <a:stretch>
            <a:fillRect/>
          </a:stretch>
        </p:blipFill>
        <p:spPr>
          <a:xfrm rot="5400000">
            <a:off x="7414485" y="2092357"/>
            <a:ext cx="3824929" cy="2868697"/>
          </a:xfrm>
          <a:prstGeom prst="rect">
            <a:avLst/>
          </a:prstGeom>
        </p:spPr>
      </p:pic>
    </p:spTree>
    <p:extLst>
      <p:ext uri="{BB962C8B-B14F-4D97-AF65-F5344CB8AC3E}">
        <p14:creationId xmlns:p14="http://schemas.microsoft.com/office/powerpoint/2010/main" val="117156354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Max Bailey</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a:t>
            </a:r>
            <a:r>
              <a:rPr lang="en-CA" sz="2400" dirty="0" err="1"/>
              <a:t>PeeWee</a:t>
            </a:r>
            <a:r>
              <a:rPr lang="en-CA" sz="2400" dirty="0"/>
              <a:t>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36680844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Keenan Desmarais</a:t>
            </a: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Bantam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7828313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Jared Howe</a:t>
            </a:r>
          </a:p>
          <a:p>
            <a:r>
              <a:rPr lang="en-CA" sz="3200" dirty="0">
                <a:solidFill>
                  <a:srgbClr val="FFC000"/>
                </a:solidFill>
              </a:rPr>
              <a:t>Red Deer Titans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Midget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8865227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Maximus Thiessen</a:t>
            </a:r>
          </a:p>
          <a:p>
            <a:r>
              <a:rPr lang="en-CA" sz="3200" dirty="0">
                <a:solidFill>
                  <a:srgbClr val="FFC000"/>
                </a:solidFill>
              </a:rPr>
              <a:t>U of C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Youth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3506914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Brandon Vail</a:t>
            </a:r>
          </a:p>
          <a:p>
            <a:r>
              <a:rPr lang="en-CA" sz="3200" dirty="0">
                <a:solidFill>
                  <a:srgbClr val="FFC000"/>
                </a:solidFill>
              </a:rPr>
              <a:t>Edmonton Harriers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64673185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Gareth </a:t>
            </a:r>
            <a:r>
              <a:rPr lang="en-CA" sz="4000" dirty="0" err="1">
                <a:solidFill>
                  <a:srgbClr val="FFC000"/>
                </a:solidFill>
              </a:rPr>
              <a:t>Hadfeild</a:t>
            </a:r>
            <a:endParaRPr lang="en-CA" sz="4000" dirty="0">
              <a:solidFill>
                <a:srgbClr val="FFC000"/>
              </a:solidFill>
            </a:endParaRP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Male Cross County</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65914991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Alison Blackmore</a:t>
            </a:r>
          </a:p>
          <a:p>
            <a:r>
              <a:rPr lang="en-CA" sz="3200" dirty="0">
                <a:solidFill>
                  <a:srgbClr val="FFC000"/>
                </a:solidFill>
              </a:rPr>
              <a:t>Adrenaline Athletics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Female Road Race </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21501227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07733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Kip </a:t>
            </a:r>
            <a:r>
              <a:rPr lang="en-CA" sz="4000" dirty="0" err="1">
                <a:solidFill>
                  <a:srgbClr val="FFC000"/>
                </a:solidFill>
              </a:rPr>
              <a:t>Kangogo</a:t>
            </a:r>
            <a:endParaRPr lang="en-CA" sz="4000" dirty="0">
              <a:solidFill>
                <a:srgbClr val="FFC000"/>
              </a:solidFill>
            </a:endParaRPr>
          </a:p>
          <a:p>
            <a:r>
              <a:rPr lang="en-CA" sz="3200" dirty="0">
                <a:solidFill>
                  <a:srgbClr val="FFC000"/>
                </a:solidFill>
              </a:rPr>
              <a:t>Runner’s Soul Running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Male Road Race </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6758684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Maria Zambrano</a:t>
            </a:r>
          </a:p>
          <a:p>
            <a:r>
              <a:rPr lang="en-CA" sz="3200" dirty="0">
                <a:solidFill>
                  <a:srgbClr val="FFC000"/>
                </a:solidFill>
              </a:rPr>
              <a:t>Calgary Phoenix Striders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Masters Female Track &amp; Field </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0356635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Allison Blackmore</a:t>
            </a:r>
          </a:p>
          <a:p>
            <a:r>
              <a:rPr lang="en-CA" sz="3200" dirty="0">
                <a:solidFill>
                  <a:srgbClr val="FFC000"/>
                </a:solidFill>
              </a:rPr>
              <a:t>Adrenaline Athletics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Masters Female Cross Country and Road Running</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1128836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316626"/>
            <a:ext cx="10515600" cy="1325563"/>
          </a:xfrm>
        </p:spPr>
        <p:txBody>
          <a:bodyPr/>
          <a:lstStyle/>
          <a:p>
            <a:r>
              <a:rPr lang="en-CA" dirty="0">
                <a:solidFill>
                  <a:srgbClr val="FFC000"/>
                </a:solidFill>
              </a:rPr>
              <a:t>TOP 10 TYKE BOYS</a:t>
            </a:r>
          </a:p>
        </p:txBody>
      </p:sp>
      <p:sp>
        <p:nvSpPr>
          <p:cNvPr id="3" name="Text Placeholder 2"/>
          <p:cNvSpPr>
            <a:spLocks noGrp="1"/>
          </p:cNvSpPr>
          <p:nvPr>
            <p:ph type="body" idx="1"/>
          </p:nvPr>
        </p:nvSpPr>
        <p:spPr>
          <a:xfrm>
            <a:off x="1117481" y="5244820"/>
            <a:ext cx="2940050" cy="576262"/>
          </a:xfrm>
        </p:spPr>
        <p:txBody>
          <a:bodyPr/>
          <a:lstStyle/>
          <a:p>
            <a:r>
              <a:rPr lang="en-CA" dirty="0" err="1">
                <a:solidFill>
                  <a:srgbClr val="FFC000"/>
                </a:solidFill>
              </a:rPr>
              <a:t>Sehaj</a:t>
            </a:r>
            <a:r>
              <a:rPr lang="en-CA" dirty="0">
                <a:solidFill>
                  <a:srgbClr val="FFC000"/>
                </a:solidFill>
              </a:rPr>
              <a:t> Grewal</a:t>
            </a:r>
          </a:p>
        </p:txBody>
      </p:sp>
      <p:sp>
        <p:nvSpPr>
          <p:cNvPr id="5" name="Text Placeholder 4"/>
          <p:cNvSpPr>
            <a:spLocks noGrp="1"/>
          </p:cNvSpPr>
          <p:nvPr>
            <p:ph type="body" sz="half" idx="18"/>
          </p:nvPr>
        </p:nvSpPr>
        <p:spPr>
          <a:xfrm>
            <a:off x="1117481" y="5889569"/>
            <a:ext cx="2940050" cy="659189"/>
          </a:xfrm>
        </p:spPr>
        <p:txBody>
          <a:bodyPr/>
          <a:lstStyle/>
          <a:p>
            <a:r>
              <a:rPr lang="en-CA" dirty="0">
                <a:solidFill>
                  <a:srgbClr val="FFC000"/>
                </a:solidFill>
              </a:rPr>
              <a:t>Airdrie Aces Athletics Club</a:t>
            </a:r>
          </a:p>
        </p:txBody>
      </p:sp>
      <p:sp>
        <p:nvSpPr>
          <p:cNvPr id="6" name="Text Placeholder 5"/>
          <p:cNvSpPr>
            <a:spLocks noGrp="1"/>
          </p:cNvSpPr>
          <p:nvPr>
            <p:ph type="body" sz="quarter" idx="3"/>
          </p:nvPr>
        </p:nvSpPr>
        <p:spPr>
          <a:xfrm>
            <a:off x="4465601" y="5313307"/>
            <a:ext cx="2930525" cy="576262"/>
          </a:xfrm>
        </p:spPr>
        <p:txBody>
          <a:bodyPr/>
          <a:lstStyle/>
          <a:p>
            <a:r>
              <a:rPr lang="en-CA" dirty="0">
                <a:solidFill>
                  <a:srgbClr val="FFC000"/>
                </a:solidFill>
              </a:rPr>
              <a:t>Easton Herman</a:t>
            </a:r>
          </a:p>
        </p:txBody>
      </p:sp>
      <p:sp>
        <p:nvSpPr>
          <p:cNvPr id="8" name="Text Placeholder 7"/>
          <p:cNvSpPr>
            <a:spLocks noGrp="1"/>
          </p:cNvSpPr>
          <p:nvPr>
            <p:ph type="body" sz="half" idx="19"/>
          </p:nvPr>
        </p:nvSpPr>
        <p:spPr>
          <a:xfrm>
            <a:off x="4461720" y="5974776"/>
            <a:ext cx="2934406" cy="659189"/>
          </a:xfrm>
        </p:spPr>
        <p:txBody>
          <a:bodyPr/>
          <a:lstStyle/>
          <a:p>
            <a:r>
              <a:rPr lang="en-CA" dirty="0">
                <a:solidFill>
                  <a:srgbClr val="FFC000"/>
                </a:solidFill>
              </a:rPr>
              <a:t>St. Alberta Mustangs</a:t>
            </a:r>
          </a:p>
        </p:txBody>
      </p:sp>
      <p:sp>
        <p:nvSpPr>
          <p:cNvPr id="9" name="Text Placeholder 8"/>
          <p:cNvSpPr>
            <a:spLocks noGrp="1"/>
          </p:cNvSpPr>
          <p:nvPr>
            <p:ph type="body" sz="quarter" idx="13"/>
          </p:nvPr>
        </p:nvSpPr>
        <p:spPr>
          <a:xfrm>
            <a:off x="7802379" y="5153202"/>
            <a:ext cx="2932113" cy="576262"/>
          </a:xfrm>
        </p:spPr>
        <p:txBody>
          <a:bodyPr/>
          <a:lstStyle/>
          <a:p>
            <a:r>
              <a:rPr lang="en-CA" dirty="0">
                <a:solidFill>
                  <a:srgbClr val="FFC000"/>
                </a:solidFill>
              </a:rPr>
              <a:t>Silas </a:t>
            </a:r>
            <a:r>
              <a:rPr lang="en-CA" dirty="0" err="1">
                <a:solidFill>
                  <a:srgbClr val="FFC000"/>
                </a:solidFill>
              </a:rPr>
              <a:t>Kerbes</a:t>
            </a:r>
            <a:endParaRPr lang="en-CA" dirty="0">
              <a:solidFill>
                <a:srgbClr val="FFC000"/>
              </a:solidFill>
            </a:endParaRPr>
          </a:p>
        </p:txBody>
      </p:sp>
      <p:sp>
        <p:nvSpPr>
          <p:cNvPr id="11" name="Text Placeholder 10"/>
          <p:cNvSpPr>
            <a:spLocks noGrp="1"/>
          </p:cNvSpPr>
          <p:nvPr>
            <p:ph type="body" sz="half" idx="20"/>
          </p:nvPr>
        </p:nvSpPr>
        <p:spPr>
          <a:xfrm>
            <a:off x="7802379" y="5821082"/>
            <a:ext cx="2935997" cy="659189"/>
          </a:xfrm>
        </p:spPr>
        <p:txBody>
          <a:bodyPr/>
          <a:lstStyle/>
          <a:p>
            <a:r>
              <a:rPr lang="en-CA" dirty="0">
                <a:solidFill>
                  <a:srgbClr val="FFC000"/>
                </a:solidFill>
              </a:rPr>
              <a:t>St. Alberta Mustangs</a:t>
            </a:r>
          </a:p>
        </p:txBody>
      </p:sp>
      <p:pic>
        <p:nvPicPr>
          <p:cNvPr id="19" name="Picture 18">
            <a:extLst>
              <a:ext uri="{FF2B5EF4-FFF2-40B4-BE49-F238E27FC236}">
                <a16:creationId xmlns:a16="http://schemas.microsoft.com/office/drawing/2014/main" id="{B80B0EC2-EAC2-404F-BF13-D70537F8F1EA}"/>
              </a:ext>
            </a:extLst>
          </p:cNvPr>
          <p:cNvPicPr>
            <a:picLocks noChangeAspect="1"/>
          </p:cNvPicPr>
          <p:nvPr/>
        </p:nvPicPr>
        <p:blipFill>
          <a:blip r:embed="rId2"/>
          <a:stretch>
            <a:fillRect/>
          </a:stretch>
        </p:blipFill>
        <p:spPr>
          <a:xfrm>
            <a:off x="7593579" y="1128536"/>
            <a:ext cx="2932113" cy="4103248"/>
          </a:xfrm>
          <a:prstGeom prst="rect">
            <a:avLst/>
          </a:prstGeom>
        </p:spPr>
      </p:pic>
    </p:spTree>
    <p:extLst>
      <p:ext uri="{BB962C8B-B14F-4D97-AF65-F5344CB8AC3E}">
        <p14:creationId xmlns:p14="http://schemas.microsoft.com/office/powerpoint/2010/main" val="118159219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err="1">
                <a:solidFill>
                  <a:srgbClr val="FFC000"/>
                </a:solidFill>
              </a:rPr>
              <a:t>Gezim</a:t>
            </a:r>
            <a:r>
              <a:rPr lang="en-CA" sz="4000" dirty="0">
                <a:solidFill>
                  <a:srgbClr val="FFC000"/>
                </a:solidFill>
              </a:rPr>
              <a:t> </a:t>
            </a:r>
            <a:r>
              <a:rPr lang="en-CA" sz="4000" dirty="0" err="1">
                <a:solidFill>
                  <a:srgbClr val="FFC000"/>
                </a:solidFill>
              </a:rPr>
              <a:t>Dimnaku</a:t>
            </a:r>
            <a:endParaRPr lang="en-CA" sz="4000" dirty="0">
              <a:solidFill>
                <a:srgbClr val="FFC000"/>
              </a:solidFill>
            </a:endParaRPr>
          </a:p>
          <a:p>
            <a:r>
              <a:rPr lang="en-CA" sz="3200" dirty="0">
                <a:solidFill>
                  <a:srgbClr val="FFC000"/>
                </a:solidFill>
              </a:rPr>
              <a:t>Calgary Spartans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Masters Male Track &amp; Field </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4789005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6480250"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Kip </a:t>
            </a:r>
            <a:r>
              <a:rPr lang="en-CA" sz="4000" dirty="0" err="1">
                <a:solidFill>
                  <a:srgbClr val="FFC000"/>
                </a:solidFill>
              </a:rPr>
              <a:t>Kangogo</a:t>
            </a:r>
            <a:endParaRPr lang="en-CA" sz="4000" dirty="0">
              <a:solidFill>
                <a:srgbClr val="FFC000"/>
              </a:solidFill>
            </a:endParaRPr>
          </a:p>
          <a:p>
            <a:r>
              <a:rPr lang="en-CA" sz="3200" dirty="0">
                <a:solidFill>
                  <a:srgbClr val="FFC000"/>
                </a:solidFill>
              </a:rPr>
              <a:t>Runner’s Soul Running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Masters Male Cross Country and Road Running</a:t>
            </a:r>
          </a:p>
          <a:p>
            <a:pPr marL="0" indent="0">
              <a:buNone/>
            </a:pPr>
            <a:r>
              <a:rPr lang="en-CA" sz="2400" dirty="0"/>
              <a:t>Athlete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538546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5778793"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Sarah Mickey</a:t>
            </a:r>
          </a:p>
          <a:p>
            <a:r>
              <a:rPr lang="en-CA" sz="3200" dirty="0">
                <a:solidFill>
                  <a:srgbClr val="FFC000"/>
                </a:solidFill>
              </a:rPr>
              <a:t>Bulldogs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Female Para Athlete</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226973928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Brian </a:t>
            </a:r>
            <a:r>
              <a:rPr lang="en-CA" sz="4000" dirty="0" err="1">
                <a:solidFill>
                  <a:srgbClr val="FFC000"/>
                </a:solidFill>
              </a:rPr>
              <a:t>Hnatiw</a:t>
            </a:r>
            <a:endParaRPr lang="en-CA" sz="4000" dirty="0">
              <a:solidFill>
                <a:srgbClr val="FFC000"/>
              </a:solidFill>
            </a:endParaRPr>
          </a:p>
          <a:p>
            <a:r>
              <a:rPr lang="en-CA" sz="3200" dirty="0">
                <a:solidFill>
                  <a:srgbClr val="FFC000"/>
                </a:solidFill>
              </a:rPr>
              <a:t>Apex Athletics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Male Para Athlete</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7073009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Alister McQueen</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Male Para Athlete</a:t>
            </a:r>
          </a:p>
          <a:p>
            <a:pPr marL="0" indent="0">
              <a:buNone/>
            </a:pPr>
            <a:r>
              <a:rPr lang="en-CA" sz="2400" dirty="0"/>
              <a:t>Award Winner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85998604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Irene </a:t>
            </a:r>
            <a:r>
              <a:rPr lang="en-CA" sz="4000" dirty="0" err="1">
                <a:solidFill>
                  <a:srgbClr val="FFC000"/>
                </a:solidFill>
              </a:rPr>
              <a:t>Gaudet</a:t>
            </a:r>
            <a:endParaRPr lang="en-CA" sz="4000" dirty="0">
              <a:solidFill>
                <a:srgbClr val="FFC000"/>
              </a:solidFill>
            </a:endParaRP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Official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1950135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Rene </a:t>
            </a:r>
            <a:r>
              <a:rPr lang="en-CA" sz="4000" dirty="0" err="1">
                <a:solidFill>
                  <a:srgbClr val="FFC000"/>
                </a:solidFill>
              </a:rPr>
              <a:t>DeGagne</a:t>
            </a:r>
            <a:endParaRPr lang="en-CA" sz="4000" dirty="0">
              <a:solidFill>
                <a:srgbClr val="FFC000"/>
              </a:solidFill>
            </a:endParaRP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Novice Official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34395047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Elliot </a:t>
            </a:r>
            <a:r>
              <a:rPr lang="en-CA" sz="4000" dirty="0" err="1">
                <a:solidFill>
                  <a:srgbClr val="FFC000"/>
                </a:solidFill>
              </a:rPr>
              <a:t>Mah</a:t>
            </a:r>
            <a:endParaRPr lang="en-CA" sz="4000" dirty="0">
              <a:solidFill>
                <a:srgbClr val="FFC000"/>
              </a:solidFill>
            </a:endParaRP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Volunteer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2715608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Corrine Timmer</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Volunteer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1825487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Amy Miller</a:t>
            </a:r>
          </a:p>
          <a:p>
            <a:r>
              <a:rPr lang="en-CA" sz="3200" dirty="0">
                <a:solidFill>
                  <a:srgbClr val="FFC000"/>
                </a:solidFill>
              </a:rPr>
              <a:t>St. Albert Mustangs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Grassroots </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50499054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316626"/>
            <a:ext cx="10515600" cy="1325563"/>
          </a:xfrm>
        </p:spPr>
        <p:txBody>
          <a:bodyPr/>
          <a:lstStyle/>
          <a:p>
            <a:r>
              <a:rPr lang="en-CA" dirty="0">
                <a:solidFill>
                  <a:srgbClr val="FFC000"/>
                </a:solidFill>
              </a:rPr>
              <a:t>TOP 10 TYKE BOYS</a:t>
            </a:r>
          </a:p>
        </p:txBody>
      </p:sp>
      <p:sp>
        <p:nvSpPr>
          <p:cNvPr id="3" name="Text Placeholder 2"/>
          <p:cNvSpPr>
            <a:spLocks noGrp="1"/>
          </p:cNvSpPr>
          <p:nvPr>
            <p:ph type="body" idx="1"/>
          </p:nvPr>
        </p:nvSpPr>
        <p:spPr>
          <a:xfrm>
            <a:off x="1117481" y="5244820"/>
            <a:ext cx="2940050" cy="576262"/>
          </a:xfrm>
        </p:spPr>
        <p:txBody>
          <a:bodyPr/>
          <a:lstStyle/>
          <a:p>
            <a:r>
              <a:rPr lang="en-CA" dirty="0">
                <a:solidFill>
                  <a:srgbClr val="FFC000"/>
                </a:solidFill>
              </a:rPr>
              <a:t>Jonathan Urquhart</a:t>
            </a:r>
          </a:p>
        </p:txBody>
      </p:sp>
      <p:sp>
        <p:nvSpPr>
          <p:cNvPr id="5" name="Text Placeholder 4"/>
          <p:cNvSpPr>
            <a:spLocks noGrp="1"/>
          </p:cNvSpPr>
          <p:nvPr>
            <p:ph type="body" sz="half" idx="18"/>
          </p:nvPr>
        </p:nvSpPr>
        <p:spPr>
          <a:xfrm>
            <a:off x="1117481" y="5889569"/>
            <a:ext cx="2940050" cy="659189"/>
          </a:xfrm>
        </p:spPr>
        <p:txBody>
          <a:bodyPr/>
          <a:lstStyle/>
          <a:p>
            <a:r>
              <a:rPr lang="en-CA" dirty="0">
                <a:solidFill>
                  <a:srgbClr val="FFC000"/>
                </a:solidFill>
              </a:rPr>
              <a:t>Airdrie Aces Athletics Club</a:t>
            </a:r>
          </a:p>
        </p:txBody>
      </p:sp>
      <p:sp>
        <p:nvSpPr>
          <p:cNvPr id="6" name="Text Placeholder 5"/>
          <p:cNvSpPr>
            <a:spLocks noGrp="1"/>
          </p:cNvSpPr>
          <p:nvPr>
            <p:ph type="body" sz="quarter" idx="3"/>
          </p:nvPr>
        </p:nvSpPr>
        <p:spPr>
          <a:xfrm>
            <a:off x="4465601" y="5313307"/>
            <a:ext cx="2930525" cy="576262"/>
          </a:xfrm>
        </p:spPr>
        <p:txBody>
          <a:bodyPr/>
          <a:lstStyle/>
          <a:p>
            <a:r>
              <a:rPr lang="en-CA" dirty="0" err="1">
                <a:solidFill>
                  <a:srgbClr val="FFC000"/>
                </a:solidFill>
              </a:rPr>
              <a:t>Kenyen</a:t>
            </a:r>
            <a:r>
              <a:rPr lang="en-CA" dirty="0">
                <a:solidFill>
                  <a:srgbClr val="FFC000"/>
                </a:solidFill>
              </a:rPr>
              <a:t> Williams</a:t>
            </a:r>
          </a:p>
        </p:txBody>
      </p:sp>
      <p:sp>
        <p:nvSpPr>
          <p:cNvPr id="8" name="Text Placeholder 7"/>
          <p:cNvSpPr>
            <a:spLocks noGrp="1"/>
          </p:cNvSpPr>
          <p:nvPr>
            <p:ph type="body" sz="half" idx="19"/>
          </p:nvPr>
        </p:nvSpPr>
        <p:spPr>
          <a:xfrm>
            <a:off x="4461720" y="5974776"/>
            <a:ext cx="2934406" cy="659189"/>
          </a:xfrm>
        </p:spPr>
        <p:txBody>
          <a:bodyPr/>
          <a:lstStyle/>
          <a:p>
            <a:r>
              <a:rPr lang="en-CA" dirty="0">
                <a:solidFill>
                  <a:srgbClr val="FFC000"/>
                </a:solidFill>
              </a:rPr>
              <a:t>St. Alberta Mustangs</a:t>
            </a:r>
          </a:p>
        </p:txBody>
      </p:sp>
      <p:sp>
        <p:nvSpPr>
          <p:cNvPr id="11" name="Text Placeholder 10"/>
          <p:cNvSpPr>
            <a:spLocks noGrp="1"/>
          </p:cNvSpPr>
          <p:nvPr>
            <p:ph type="body" sz="half" idx="20"/>
          </p:nvPr>
        </p:nvSpPr>
        <p:spPr>
          <a:xfrm>
            <a:off x="7802379" y="5974775"/>
            <a:ext cx="2935997" cy="659189"/>
          </a:xfrm>
        </p:spPr>
        <p:txBody>
          <a:bodyPr/>
          <a:lstStyle/>
          <a:p>
            <a:r>
              <a:rPr lang="en-CA" dirty="0">
                <a:solidFill>
                  <a:srgbClr val="FFC000"/>
                </a:solidFill>
              </a:rPr>
              <a:t>Edmonton Olympic Track Club</a:t>
            </a:r>
          </a:p>
        </p:txBody>
      </p:sp>
      <p:sp>
        <p:nvSpPr>
          <p:cNvPr id="13" name="Text Placeholder 5">
            <a:extLst>
              <a:ext uri="{FF2B5EF4-FFF2-40B4-BE49-F238E27FC236}">
                <a16:creationId xmlns:a16="http://schemas.microsoft.com/office/drawing/2014/main" id="{2E3F185A-E0AA-477F-B411-D076AFC15D6A}"/>
              </a:ext>
            </a:extLst>
          </p:cNvPr>
          <p:cNvSpPr>
            <a:spLocks noGrp="1"/>
          </p:cNvSpPr>
          <p:nvPr>
            <p:ph type="body" sz="quarter" idx="13"/>
          </p:nvPr>
        </p:nvSpPr>
        <p:spPr>
          <a:xfrm>
            <a:off x="7978493" y="5398513"/>
            <a:ext cx="2932113" cy="576262"/>
          </a:xfrm>
        </p:spPr>
        <p:txBody>
          <a:bodyPr/>
          <a:lstStyle/>
          <a:p>
            <a:r>
              <a:rPr lang="en-CA" dirty="0">
                <a:solidFill>
                  <a:srgbClr val="FFC000"/>
                </a:solidFill>
              </a:rPr>
              <a:t>Asher Singer</a:t>
            </a:r>
          </a:p>
        </p:txBody>
      </p:sp>
      <p:pic>
        <p:nvPicPr>
          <p:cNvPr id="1026" name="Picture 2" descr="https://lh5.googleusercontent.com/JmVlpToeeC7k6W9VQZXOwI29uLELoRLPoYza8l5czW9wmmf04ghliiDTqIQ_H9dJo_lAlu4QOomJvI_bAJEBDyTtA1bW_XkYL2no83L9RzBOKl7SZ2a5ReeJTEK1iwaWHwS2wqtU">
            <a:extLst>
              <a:ext uri="{FF2B5EF4-FFF2-40B4-BE49-F238E27FC236}">
                <a16:creationId xmlns:a16="http://schemas.microsoft.com/office/drawing/2014/main" id="{EC24A444-9A56-43F9-A1F4-9AE5EBB1D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09" t="14780" r="9485" b="33149"/>
          <a:stretch/>
        </p:blipFill>
        <p:spPr bwMode="auto">
          <a:xfrm>
            <a:off x="7396126" y="1292407"/>
            <a:ext cx="3514480" cy="40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2877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Siri </a:t>
            </a:r>
            <a:r>
              <a:rPr lang="en-CA" sz="4000" dirty="0" err="1">
                <a:solidFill>
                  <a:srgbClr val="FFC000"/>
                </a:solidFill>
              </a:rPr>
              <a:t>Svensson</a:t>
            </a:r>
            <a:endParaRPr lang="en-CA" sz="4000" dirty="0">
              <a:solidFill>
                <a:srgbClr val="FFC000"/>
              </a:solidFill>
            </a:endParaRP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Grassroots </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52747217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7269390"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Carrie Saunders</a:t>
            </a:r>
          </a:p>
          <a:p>
            <a:r>
              <a:rPr lang="en-CA" sz="3200" dirty="0">
                <a:solidFill>
                  <a:srgbClr val="FFC000"/>
                </a:solidFill>
              </a:rPr>
              <a:t>Capital City Track and Field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Development </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40632350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Karl Meissner</a:t>
            </a:r>
          </a:p>
          <a:p>
            <a:r>
              <a:rPr lang="en-CA" sz="3200" dirty="0">
                <a:solidFill>
                  <a:srgbClr val="FFC000"/>
                </a:solidFill>
              </a:rPr>
              <a:t>Split City Sonics</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Junior Development </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62961419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Christine Laverty</a:t>
            </a:r>
          </a:p>
          <a:p>
            <a:r>
              <a:rPr lang="en-CA" sz="3200" dirty="0" err="1">
                <a:solidFill>
                  <a:srgbClr val="FFC000"/>
                </a:solidFill>
              </a:rPr>
              <a:t>Caltaf</a:t>
            </a:r>
            <a:r>
              <a:rPr lang="en-CA" sz="3200" dirty="0">
                <a:solidFill>
                  <a:srgbClr val="FFC000"/>
                </a:solidFill>
              </a:rPr>
              <a:t> Athletic Association</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High Performance</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347329118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Ron Thompson</a:t>
            </a:r>
          </a:p>
          <a:p>
            <a:r>
              <a:rPr lang="en-CA" sz="3200" dirty="0" err="1">
                <a:solidFill>
                  <a:srgbClr val="FFC000"/>
                </a:solidFill>
              </a:rPr>
              <a:t>Voleo</a:t>
            </a:r>
            <a:r>
              <a:rPr lang="en-CA" sz="3200" dirty="0">
                <a:solidFill>
                  <a:srgbClr val="FFC000"/>
                </a:solidFill>
              </a:rPr>
              <a:t> Athletics </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High Performance</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3327384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6392568"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Mark Cocks</a:t>
            </a:r>
          </a:p>
          <a:p>
            <a:r>
              <a:rPr lang="en-CA" sz="3200" dirty="0">
                <a:solidFill>
                  <a:srgbClr val="FFC000"/>
                </a:solidFill>
              </a:rPr>
              <a:t>Edmonton International Track Club</a:t>
            </a: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Senior High Performance</a:t>
            </a:r>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426139378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6643" y="470019"/>
            <a:ext cx="4920115" cy="1269436"/>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CA" sz="4000" dirty="0">
                <a:solidFill>
                  <a:srgbClr val="FFC000"/>
                </a:solidFill>
              </a:rPr>
              <a:t>Brenda Van </a:t>
            </a:r>
            <a:r>
              <a:rPr lang="en-CA" sz="4000" dirty="0" err="1">
                <a:solidFill>
                  <a:srgbClr val="FFC000"/>
                </a:solidFill>
              </a:rPr>
              <a:t>Tighem</a:t>
            </a:r>
            <a:endParaRPr lang="en-CA" sz="4000" dirty="0">
              <a:solidFill>
                <a:srgbClr val="FFC000"/>
              </a:solidFill>
            </a:endParaRPr>
          </a:p>
        </p:txBody>
      </p:sp>
      <p:sp>
        <p:nvSpPr>
          <p:cNvPr id="4" name="Text Placeholder 3"/>
          <p:cNvSpPr txBox="1">
            <a:spLocks/>
          </p:cNvSpPr>
          <p:nvPr/>
        </p:nvSpPr>
        <p:spPr>
          <a:xfrm>
            <a:off x="307650" y="2057400"/>
            <a:ext cx="4768552"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t>2017 George </a:t>
            </a:r>
            <a:r>
              <a:rPr lang="en-CA" sz="2400" dirty="0" err="1"/>
              <a:t>Gemer</a:t>
            </a:r>
            <a:endParaRPr lang="en-CA" sz="2400" dirty="0"/>
          </a:p>
          <a:p>
            <a:pPr marL="0" indent="0">
              <a:buNone/>
            </a:pPr>
            <a:r>
              <a:rPr lang="en-CA" sz="2400" dirty="0"/>
              <a:t>Coach of the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146" y="3959002"/>
            <a:ext cx="2389191" cy="1385730"/>
          </a:xfrm>
          <a:prstGeom prst="rect">
            <a:avLst/>
          </a:prstGeom>
        </p:spPr>
      </p:pic>
      <p:sp>
        <p:nvSpPr>
          <p:cNvPr id="7" name="Rectangle 6"/>
          <p:cNvSpPr/>
          <p:nvPr/>
        </p:nvSpPr>
        <p:spPr>
          <a:xfrm>
            <a:off x="291029" y="6106588"/>
            <a:ext cx="1043876" cy="276999"/>
          </a:xfrm>
          <a:prstGeom prst="rect">
            <a:avLst/>
          </a:prstGeom>
        </p:spPr>
        <p:txBody>
          <a:bodyPr wrap="none">
            <a:spAutoFit/>
          </a:bodyPr>
          <a:lstStyle/>
          <a:p>
            <a:r>
              <a:rPr lang="en-CA" sz="1200" dirty="0"/>
              <a:t>Supported by</a:t>
            </a:r>
          </a:p>
        </p:txBody>
      </p:sp>
    </p:spTree>
    <p:extLst>
      <p:ext uri="{BB962C8B-B14F-4D97-AF65-F5344CB8AC3E}">
        <p14:creationId xmlns:p14="http://schemas.microsoft.com/office/powerpoint/2010/main" val="18000686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 y="463640"/>
            <a:ext cx="7508383" cy="6143222"/>
          </a:xfrm>
        </p:spPr>
        <p:txBody>
          <a:bodyPr>
            <a:normAutofit fontScale="32500" lnSpcReduction="20000"/>
          </a:bodyPr>
          <a:lstStyle/>
          <a:p>
            <a:r>
              <a:rPr lang="en-CA" sz="9000" dirty="0">
                <a:solidFill>
                  <a:srgbClr val="FFC000"/>
                </a:solidFill>
              </a:rPr>
              <a:t>2017 Division 1 Club Champions </a:t>
            </a:r>
            <a:r>
              <a:rPr lang="en-CA" sz="7600" dirty="0">
                <a:solidFill>
                  <a:srgbClr val="FFC000"/>
                </a:solidFill>
              </a:rPr>
              <a:t>:</a:t>
            </a:r>
            <a:r>
              <a:rPr lang="en-CA" sz="3500" dirty="0">
                <a:solidFill>
                  <a:srgbClr val="FFC000"/>
                </a:solidFill>
              </a:rPr>
              <a:t>	</a:t>
            </a:r>
            <a:r>
              <a:rPr lang="en-CA" sz="3500" dirty="0"/>
              <a:t>  </a:t>
            </a:r>
          </a:p>
          <a:p>
            <a:r>
              <a:rPr lang="en-CA" sz="3500" b="1" dirty="0"/>
              <a:t> </a:t>
            </a:r>
            <a:endParaRPr lang="en-CA" sz="3500" dirty="0"/>
          </a:p>
          <a:p>
            <a:r>
              <a:rPr lang="en-CA" sz="10000" b="1" dirty="0"/>
              <a:t>CALTAF</a:t>
            </a:r>
            <a:endParaRPr lang="en-CA" sz="10000" dirty="0"/>
          </a:p>
          <a:p>
            <a:r>
              <a:rPr lang="en-CA" sz="3500" b="1" dirty="0"/>
              <a:t> </a:t>
            </a:r>
            <a:endParaRPr lang="en-CA" sz="3500" dirty="0"/>
          </a:p>
          <a:p>
            <a:r>
              <a:rPr lang="en-CA" sz="3500" b="1" dirty="0"/>
              <a:t> </a:t>
            </a:r>
            <a:endParaRPr lang="en-CA" sz="3500" dirty="0"/>
          </a:p>
          <a:p>
            <a:r>
              <a:rPr lang="en-CA" sz="3500" b="1" dirty="0"/>
              <a:t> </a:t>
            </a:r>
            <a:endParaRPr lang="en-CA" sz="3500" dirty="0"/>
          </a:p>
          <a:p>
            <a:r>
              <a:rPr lang="en-CA" sz="9000" dirty="0">
                <a:solidFill>
                  <a:srgbClr val="FFC000"/>
                </a:solidFill>
              </a:rPr>
              <a:t>2017 Division 2  Club Champions : </a:t>
            </a:r>
            <a:r>
              <a:rPr lang="en-CA" sz="3500" dirty="0">
                <a:solidFill>
                  <a:srgbClr val="FFC000"/>
                </a:solidFill>
              </a:rPr>
              <a:t>	</a:t>
            </a:r>
          </a:p>
          <a:p>
            <a:r>
              <a:rPr lang="en-CA" sz="3500" b="1" dirty="0"/>
              <a:t> </a:t>
            </a:r>
            <a:endParaRPr lang="en-CA" sz="3500" dirty="0"/>
          </a:p>
          <a:p>
            <a:r>
              <a:rPr lang="en-CA" sz="10000" b="1" dirty="0"/>
              <a:t>MEDICINE HAT BULLDOGS</a:t>
            </a:r>
            <a:endParaRPr lang="en-CA" sz="10000" dirty="0"/>
          </a:p>
          <a:p>
            <a:r>
              <a:rPr lang="en-CA" sz="3500" b="1" dirty="0"/>
              <a:t> </a:t>
            </a:r>
            <a:endParaRPr lang="en-CA" sz="3500" dirty="0"/>
          </a:p>
          <a:p>
            <a:r>
              <a:rPr lang="en-CA" b="1" dirty="0"/>
              <a:t> </a:t>
            </a:r>
            <a:endParaRPr lang="en-CA" dirty="0"/>
          </a:p>
          <a:p>
            <a:r>
              <a:rPr lang="en-CA" b="1" dirty="0"/>
              <a:t> </a:t>
            </a:r>
          </a:p>
          <a:p>
            <a:r>
              <a:rPr lang="en-CA" sz="9100" dirty="0">
                <a:solidFill>
                  <a:srgbClr val="FFC000"/>
                </a:solidFill>
              </a:rPr>
              <a:t>2017 Cross Country Club Champions :</a:t>
            </a:r>
            <a:endParaRPr lang="en-CA" sz="9100" b="1" dirty="0"/>
          </a:p>
          <a:p>
            <a:endParaRPr lang="en-CA" b="1" dirty="0"/>
          </a:p>
          <a:p>
            <a:r>
              <a:rPr lang="en-CA" sz="10200" b="1" dirty="0"/>
              <a:t>CALTAF</a:t>
            </a:r>
          </a:p>
          <a:p>
            <a:r>
              <a:rPr lang="en-CA" dirty="0"/>
              <a:t> </a:t>
            </a:r>
          </a:p>
          <a:p>
            <a:r>
              <a:rPr lang="en-CA" sz="5100" b="1" i="1" dirty="0"/>
              <a:t>The 2015 Alberta Provincial Club Champions were tabulated from age-class scored performances at the </a:t>
            </a:r>
          </a:p>
          <a:p>
            <a:r>
              <a:rPr lang="en-CA" sz="5100" b="1" i="1" dirty="0"/>
              <a:t>Alberta Track &amp; Field Championships </a:t>
            </a:r>
            <a:endParaRPr lang="en-CA" sz="5100" i="1" dirty="0"/>
          </a:p>
          <a:p>
            <a:endParaRPr lang="en-CA" dirty="0"/>
          </a:p>
        </p:txBody>
      </p:sp>
      <p:pic>
        <p:nvPicPr>
          <p:cNvPr id="1027" name="Picture 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4895" y="703172"/>
            <a:ext cx="4919730" cy="491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862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632" y="5979661"/>
            <a:ext cx="3000375" cy="7715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743" y="4714723"/>
            <a:ext cx="1381006" cy="1242907"/>
          </a:xfrm>
          <a:prstGeom prst="rect">
            <a:avLst/>
          </a:prstGeom>
        </p:spPr>
      </p:pic>
      <p:sp>
        <p:nvSpPr>
          <p:cNvPr id="6" name="Subtitle 5"/>
          <p:cNvSpPr>
            <a:spLocks noGrp="1"/>
          </p:cNvSpPr>
          <p:nvPr>
            <p:ph type="subTitle" idx="1"/>
          </p:nvPr>
        </p:nvSpPr>
        <p:spPr>
          <a:xfrm>
            <a:off x="167425" y="167425"/>
            <a:ext cx="11758411" cy="1254053"/>
          </a:xfrm>
        </p:spPr>
        <p:txBody>
          <a:bodyPr>
            <a:normAutofit/>
          </a:bodyPr>
          <a:lstStyle/>
          <a:p>
            <a:pPr algn="ctr"/>
            <a:r>
              <a:rPr lang="en-CA" dirty="0">
                <a:solidFill>
                  <a:srgbClr val="FFC000"/>
                </a:solidFill>
              </a:rPr>
              <a:t>Thank you to our Supporters who contribute to make our Sport and tonight’s Awards Presentation a Success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701" y="1790228"/>
            <a:ext cx="3637064" cy="13331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4" y="1421478"/>
            <a:ext cx="1685792" cy="25043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4741" y="4300933"/>
            <a:ext cx="2532024" cy="152865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448" y="2163417"/>
            <a:ext cx="2055823" cy="158859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9275" y="4333377"/>
            <a:ext cx="3889419" cy="102483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522" y="2141722"/>
            <a:ext cx="1914927" cy="1914927"/>
          </a:xfrm>
          <a:prstGeom prst="rect">
            <a:avLst/>
          </a:prstGeom>
        </p:spPr>
      </p:pic>
    </p:spTree>
    <p:extLst>
      <p:ext uri="{BB962C8B-B14F-4D97-AF65-F5344CB8AC3E}">
        <p14:creationId xmlns:p14="http://schemas.microsoft.com/office/powerpoint/2010/main" val="189016419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1686</TotalTime>
  <Words>1559</Words>
  <Application>Microsoft Office PowerPoint</Application>
  <PresentationFormat>Widescreen</PresentationFormat>
  <Paragraphs>517</Paragraphs>
  <Slides>98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98</vt:i4>
      </vt:variant>
    </vt:vector>
  </HeadingPairs>
  <TitlesOfParts>
    <vt:vector size="101" baseType="lpstr">
      <vt:lpstr>Arial</vt:lpstr>
      <vt:lpstr>Corbel</vt:lpstr>
      <vt:lpstr>Depth</vt:lpstr>
      <vt:lpstr>2017 Annual Awards</vt:lpstr>
      <vt:lpstr>TOP 10 TYKE GIRLS</vt:lpstr>
      <vt:lpstr>TOP 10 TYKE GIRLS</vt:lpstr>
      <vt:lpstr>TOP 10 TYKE GIRLS</vt:lpstr>
      <vt:lpstr>TOP 10 TYKE GIRLS</vt:lpstr>
      <vt:lpstr>TOP 10 TYKE BOYS</vt:lpstr>
      <vt:lpstr>TOP 10 TYKE BOYS</vt:lpstr>
      <vt:lpstr>TOP 10 TYKE BOYS</vt:lpstr>
      <vt:lpstr>TOP 10 TYKE BOYS</vt:lpstr>
      <vt:lpstr>TOP 10 PEE WEE GIRLS</vt:lpstr>
      <vt:lpstr>TOP 10 PEE WEE GIRLS</vt:lpstr>
      <vt:lpstr>TOP 10 PEE WEE GIRLS</vt:lpstr>
      <vt:lpstr>TOP 10 PEE WEE GIRLS</vt:lpstr>
      <vt:lpstr>TOP 10 PEE WEE BOYS</vt:lpstr>
      <vt:lpstr>TOP 10 PEE WEE BOYS</vt:lpstr>
      <vt:lpstr>TOP 10 PEE WEE BOYS</vt:lpstr>
      <vt:lpstr>TOP 10 PEE WEE BOYS</vt:lpstr>
      <vt:lpstr>TOP 10 BANTAM GIRLS</vt:lpstr>
      <vt:lpstr>TOP 10 BANTAM GIRLS</vt:lpstr>
      <vt:lpstr>TOP 10 BANTAM GIRLS</vt:lpstr>
      <vt:lpstr>TOP 10 BANTAM GIRLS</vt:lpstr>
      <vt:lpstr>TOP 10 BANTAM BOYS</vt:lpstr>
      <vt:lpstr>TOP 10 BANTAM BOYS</vt:lpstr>
      <vt:lpstr>TOP 10 BANTAM BOYS</vt:lpstr>
      <vt:lpstr>TOP 10 BANTAM BOYS</vt:lpstr>
      <vt:lpstr>The Alberta NWT Command of the Royal Canadian Legion is proud to present the 2017 Ron Rivard Memorial Trophy to the athlete that shows outstanding character and commitment to the Provincial Legion program  This years recipients are    Ryder Horton Voleo Athletic Club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Annual Awards</dc:title>
  <dc:creator>Sheryl Mack</dc:creator>
  <cp:lastModifiedBy>Athletics Alberta</cp:lastModifiedBy>
  <cp:revision>106</cp:revision>
  <cp:lastPrinted>2016-02-03T22:44:58Z</cp:lastPrinted>
  <dcterms:created xsi:type="dcterms:W3CDTF">2016-01-18T21:33:18Z</dcterms:created>
  <dcterms:modified xsi:type="dcterms:W3CDTF">2018-06-14T22:10:04Z</dcterms:modified>
</cp:coreProperties>
</file>